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7"/>
  </p:notesMasterIdLst>
  <p:handoutMasterIdLst>
    <p:handoutMasterId r:id="rId17"/>
  </p:handoutMasterIdLst>
  <p:sldIdLst>
    <p:sldId id="264" r:id="rId5"/>
    <p:sldId id="272" r:id="rId6"/>
    <p:sldId id="275" r:id="rId8"/>
    <p:sldId id="283" r:id="rId9"/>
    <p:sldId id="300" r:id="rId10"/>
    <p:sldId id="301" r:id="rId11"/>
    <p:sldId id="302" r:id="rId12"/>
    <p:sldId id="293" r:id="rId13"/>
    <p:sldId id="295" r:id="rId14"/>
    <p:sldId id="298" r:id="rId15"/>
    <p:sldId id="299" r:id="rId16"/>
  </p:sldIdLst>
  <p:sldSz cx="9144000" cy="6858000" type="screen4x3"/>
  <p:notesSz cx="6858000" cy="9144000"/>
  <p:custDataLst>
    <p:tags r:id="rId21"/>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94"/>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359.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56C3075-5FC6-4713-9D9C-EE6B9852164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xml"/><Relationship Id="rId2" Type="http://schemas.openxmlformats.org/officeDocument/2006/relationships/tags" Target="../tags/tag7.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middle2\\15\subject_holdright_64,126,178_0_staid_full_0.png" TargetMode="External"/><Relationship Id="rId3" Type="http://schemas.openxmlformats.org/officeDocument/2006/relationships/image" Target="../media/image5.png"/><Relationship Id="rId2" Type="http://schemas.openxmlformats.org/officeDocument/2006/relationships/tags" Target="../tags/tag41.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2.xml"/><Relationship Id="rId2" Type="http://schemas.openxmlformats.org/officeDocument/2006/relationships/tags" Target="../tags/tag51.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7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1.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8.xml"/><Relationship Id="rId2" Type="http://schemas.openxmlformats.org/officeDocument/2006/relationships/tags" Target="../tags/tag87.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3.xml"/><Relationship Id="rId2" Type="http://schemas.openxmlformats.org/officeDocument/2006/relationships/tags" Target="../tags/tag112.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2.xml"/><Relationship Id="rId2" Type="http://schemas.openxmlformats.org/officeDocument/2006/relationships/tags" Target="../tags/tag121.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7.png"/><Relationship Id="rId6" Type="http://schemas.openxmlformats.org/officeDocument/2006/relationships/tags" Target="../tags/tag13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6.png"/><Relationship Id="rId3" Type="http://schemas.openxmlformats.org/officeDocument/2006/relationships/tags" Target="../tags/tag133.xml"/><Relationship Id="rId2" Type="http://schemas.openxmlformats.org/officeDocument/2006/relationships/tags" Target="../tags/tag132.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5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53.xml"/><Relationship Id="rId2" Type="http://schemas.openxmlformats.org/officeDocument/2006/relationships/tags" Target="../tags/tag152.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6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67.xml"/><Relationship Id="rId2" Type="http://schemas.openxmlformats.org/officeDocument/2006/relationships/tags" Target="../tags/tag166.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7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76.xml"/><Relationship Id="rId2" Type="http://schemas.openxmlformats.org/officeDocument/2006/relationships/tags" Target="../tags/tag175.xml"/><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image" Target="file:///C:\Users\1V994W2\Documents\Tencent%20Files\574576071\FileRecv\&#25340;&#35013;&#32032;&#26448;\formiddle2\\15\subject_holdright_64,126,178_0_staid_full_0.png" TargetMode="External"/><Relationship Id="rId3" Type="http://schemas.openxmlformats.org/officeDocument/2006/relationships/image" Target="../media/image5.png"/><Relationship Id="rId2" Type="http://schemas.openxmlformats.org/officeDocument/2006/relationships/tags" Target="../tags/tag186.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97.xml"/><Relationship Id="rId2" Type="http://schemas.openxmlformats.org/officeDocument/2006/relationships/tags" Target="../tags/tag196.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0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06.xml"/><Relationship Id="rId2" Type="http://schemas.openxmlformats.org/officeDocument/2006/relationships/tags" Target="../tags/tag205.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1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14.xml"/><Relationship Id="rId2" Type="http://schemas.openxmlformats.org/officeDocument/2006/relationships/tags" Target="../tags/tag213.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220.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26.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33.xml"/><Relationship Id="rId2" Type="http://schemas.openxmlformats.org/officeDocument/2006/relationships/tags" Target="../tags/tag232.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41.xml"/><Relationship Id="rId2" Type="http://schemas.openxmlformats.org/officeDocument/2006/relationships/tags" Target="../tags/tag240.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5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49.xml"/><Relationship Id="rId2" Type="http://schemas.openxmlformats.org/officeDocument/2006/relationships/tags" Target="../tags/tag248.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58.xml"/><Relationship Id="rId2" Type="http://schemas.openxmlformats.org/officeDocument/2006/relationships/tags" Target="../tags/tag257.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67.xml"/><Relationship Id="rId2" Type="http://schemas.openxmlformats.org/officeDocument/2006/relationships/tags" Target="../tags/tag266.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7.png"/><Relationship Id="rId6" Type="http://schemas.openxmlformats.org/officeDocument/2006/relationships/tags" Target="../tags/tag27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6.png"/><Relationship Id="rId3" Type="http://schemas.openxmlformats.org/officeDocument/2006/relationships/tags" Target="../tags/tag278.xml"/><Relationship Id="rId2" Type="http://schemas.openxmlformats.org/officeDocument/2006/relationships/tags" Target="../tags/tag277.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9144000" cy="6858000"/>
          </a:xfrm>
          <a:prstGeom prst="rect">
            <a:avLst/>
          </a:prstGeom>
        </p:spPr>
      </p:pic>
      <p:sp>
        <p:nvSpPr>
          <p:cNvPr id="16" name="日期占位符 15"/>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标题 6"/>
          <p:cNvSpPr>
            <a:spLocks noGrp="1"/>
          </p:cNvSpPr>
          <p:nvPr>
            <p:ph type="title" hasCustomPrompt="1"/>
            <p:custDataLst>
              <p:tags r:id="rId8"/>
            </p:custDataLst>
          </p:nvPr>
        </p:nvSpPr>
        <p:spPr>
          <a:xfrm>
            <a:off x="1672306" y="2770333"/>
            <a:ext cx="3619025" cy="738013"/>
          </a:xfrm>
        </p:spPr>
        <p:txBody>
          <a:bodyPr anchor="b">
            <a:normAutofit/>
          </a:bodyPr>
          <a:lstStyle>
            <a:lvl1pPr>
              <a:defRPr sz="3600">
                <a:latin typeface="汉仪旗黑-85S" panose="00020600040101010101" pitchFamily="18" charset="-122"/>
                <a:ea typeface="汉仪旗黑-85S" panose="00020600040101010101" pitchFamily="18" charset="-122"/>
              </a:defRPr>
            </a:lvl1pPr>
          </a:lstStyle>
          <a:p>
            <a:r>
              <a:rPr lang="zh-CN" altLang="en-US" dirty="0"/>
              <a:t>单击编辑标题</a:t>
            </a:r>
            <a:endParaRPr lang="zh-CN" altLang="en-US" dirty="0"/>
          </a:p>
        </p:txBody>
      </p:sp>
      <p:sp>
        <p:nvSpPr>
          <p:cNvPr id="9" name="文本占位符 8"/>
          <p:cNvSpPr>
            <a:spLocks noGrp="1"/>
          </p:cNvSpPr>
          <p:nvPr>
            <p:ph type="body" sz="quarter" idx="13" hasCustomPrompt="1"/>
            <p:custDataLst>
              <p:tags r:id="rId9"/>
            </p:custDataLst>
          </p:nvPr>
        </p:nvSpPr>
        <p:spPr>
          <a:xfrm>
            <a:off x="1672828" y="3870587"/>
            <a:ext cx="3618503" cy="237600"/>
          </a:xfrm>
        </p:spPr>
        <p:txBody>
          <a:bodyPr>
            <a:normAutofit/>
          </a:bodyPr>
          <a:lstStyle>
            <a:lvl1pPr marL="0" indent="0">
              <a:lnSpc>
                <a:spcPct val="100000"/>
              </a:lnSpc>
              <a:spcAft>
                <a:spcPts val="0"/>
              </a:spcAft>
              <a:buNone/>
              <a:defRPr sz="1350"/>
            </a:lvl1pPr>
          </a:lstStyle>
          <a:p>
            <a:pPr lvl="0"/>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44000" cy="682332"/>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1" y="498479"/>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1" y="162612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6434666" y="1905000"/>
            <a:ext cx="2709334" cy="3048000"/>
          </a:xfrm>
          <a:prstGeom prst="rect">
            <a:avLst/>
          </a:prstGeom>
        </p:spPr>
      </p:pic>
      <p:sp>
        <p:nvSpPr>
          <p:cNvPr id="4" name="日期占位符 3"/>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1643300" y="2796303"/>
            <a:ext cx="4420553" cy="535781"/>
          </a:xfrm>
        </p:spPr>
        <p:txBody>
          <a:bodyPr vert="horz" wrap="square" lIns="0" tIns="0" rIns="0" bIns="0" anchor="ctr" anchorCtr="0">
            <a:normAutofit/>
          </a:bodyPr>
          <a:lstStyle>
            <a:lvl1pPr marL="0" marR="0" indent="0" algn="l" defTabSz="914400" rtl="0" eaLnBrk="1" fontAlgn="auto" latinLnBrk="0" hangingPunct="1">
              <a:lnSpc>
                <a:spcPct val="120000"/>
              </a:lnSpc>
              <a:spcBef>
                <a:spcPct val="0"/>
              </a:spcBef>
              <a:spcAft>
                <a:spcPts val="0"/>
              </a:spcAft>
              <a:buClrTx/>
              <a:buSzPts val="3200"/>
              <a:buNone/>
              <a:defRPr sz="2400" b="0" spc="3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1643300" y="3685858"/>
            <a:ext cx="4420553" cy="561975"/>
          </a:xfrm>
        </p:spPr>
        <p:txBody>
          <a:bodyPr vert="horz" wrap="square" lIns="0" tIns="0" rIns="0" bIns="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12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44000" cy="682332"/>
            <a:chOff x="0" y="0"/>
            <a:chExt cx="12192000" cy="682332"/>
          </a:xfrm>
        </p:grpSpPr>
        <p:pic>
          <p:nvPicPr>
            <p:cNvPr id="9" name="图片 8"/>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7"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162612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9144000" cy="682332"/>
            <a:chOff x="0" y="0"/>
            <a:chExt cx="12192000" cy="682332"/>
          </a:xfrm>
        </p:grpSpPr>
        <p:pic>
          <p:nvPicPr>
            <p:cNvPr id="11" name="图片 10"/>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7" y="1000133"/>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2023369"/>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2" y="1000133"/>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2" y="2023369"/>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228600" y="2503170"/>
            <a:ext cx="3291840" cy="1851660"/>
          </a:xfrm>
          <a:prstGeom prst="rect">
            <a:avLst/>
          </a:prstGeom>
        </p:spPr>
      </p:pic>
      <p:sp>
        <p:nvSpPr>
          <p:cNvPr id="7" name="任意多边形 6"/>
          <p:cNvSpPr/>
          <p:nvPr userDrawn="1">
            <p:custDataLst>
              <p:tags r:id="rId5"/>
            </p:custDataLst>
          </p:nvPr>
        </p:nvSpPr>
        <p:spPr>
          <a:xfrm>
            <a:off x="3658500" y="0"/>
            <a:ext cx="54855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lumMod val="10000"/>
              <a:lumOff val="9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pic>
        <p:nvPicPr>
          <p:cNvPr id="6" name="图片 5"/>
          <p:cNvPicPr/>
          <p:nvPr userDrawn="1">
            <p:custDataLst>
              <p:tags r:id="rId6"/>
            </p:custDataLst>
          </p:nvPr>
        </p:nvPicPr>
        <p:blipFill>
          <a:blip r:embed="rId7" r:link="rId8" cstate="email"/>
          <a:stretch>
            <a:fillRect/>
          </a:stretch>
        </p:blipFill>
        <p:spPr>
          <a:xfrm>
            <a:off x="8603932" y="6246700"/>
            <a:ext cx="540068" cy="611299"/>
          </a:xfrm>
          <a:prstGeom prst="rect">
            <a:avLst/>
          </a:prstGeom>
        </p:spPr>
      </p:pic>
      <p:sp>
        <p:nvSpPr>
          <p:cNvPr id="2" name="标题 1"/>
          <p:cNvSpPr>
            <a:spLocks noGrp="1"/>
          </p:cNvSpPr>
          <p:nvPr>
            <p:ph type="title"/>
            <p:custDataLst>
              <p:tags r:id="rId9"/>
            </p:custDataLst>
          </p:nvPr>
        </p:nvSpPr>
        <p:spPr>
          <a:xfrm>
            <a:off x="502411" y="4984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44000" cy="682332"/>
            <a:chOff x="0" y="0"/>
            <a:chExt cx="12192000" cy="682332"/>
          </a:xfrm>
        </p:grpSpPr>
        <p:pic>
          <p:nvPicPr>
            <p:cNvPr id="9" name="图片 8"/>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47"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44000" cy="682332"/>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竖排标题 1"/>
          <p:cNvSpPr>
            <a:spLocks noGrp="1"/>
          </p:cNvSpPr>
          <p:nvPr>
            <p:ph type="title" orient="vert"/>
            <p:custDataLst>
              <p:tags r:id="rId9"/>
            </p:custDataLst>
          </p:nvPr>
        </p:nvSpPr>
        <p:spPr>
          <a:xfrm>
            <a:off x="7928351" y="162612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1626113"/>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9144000" cy="682332"/>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6" name="图片 5"/>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7" y="162612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9144000" cy="6858000"/>
          </a:xfrm>
          <a:prstGeom prst="rect">
            <a:avLst/>
          </a:prstGeom>
        </p:spPr>
      </p:pic>
      <p:sp>
        <p:nvSpPr>
          <p:cNvPr id="3" name="日期占位符 2"/>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2" name="文本占位符 8"/>
          <p:cNvSpPr>
            <a:spLocks noGrp="1"/>
          </p:cNvSpPr>
          <p:nvPr>
            <p:ph type="body" sz="quarter" idx="13" hasCustomPrompt="1"/>
            <p:custDataLst>
              <p:tags r:id="rId8"/>
            </p:custDataLst>
          </p:nvPr>
        </p:nvSpPr>
        <p:spPr>
          <a:xfrm>
            <a:off x="2079229" y="3947955"/>
            <a:ext cx="3618503" cy="308110"/>
          </a:xfrm>
        </p:spPr>
        <p:txBody>
          <a:bodyPr>
            <a:normAutofit/>
          </a:bodyPr>
          <a:lstStyle>
            <a:lvl1pPr marL="0" indent="0">
              <a:lnSpc>
                <a:spcPct val="100000"/>
              </a:lnSpc>
              <a:spcAft>
                <a:spcPts val="0"/>
              </a:spcAft>
              <a:buNone/>
              <a:defRPr sz="1350"/>
            </a:lvl1pPr>
          </a:lstStyle>
          <a:p>
            <a:pPr lvl="0"/>
            <a:r>
              <a:rPr lang="zh-CN" altLang="en-US" dirty="0"/>
              <a:t>单击此处编辑副标题</a:t>
            </a:r>
            <a:endParaRPr lang="zh-CN" altLang="en-US" dirty="0"/>
          </a:p>
        </p:txBody>
      </p:sp>
      <p:sp>
        <p:nvSpPr>
          <p:cNvPr id="13" name="标题 12"/>
          <p:cNvSpPr>
            <a:spLocks noGrp="1"/>
          </p:cNvSpPr>
          <p:nvPr>
            <p:ph type="title" hasCustomPrompt="1"/>
            <p:custDataLst>
              <p:tags r:id="rId9"/>
            </p:custDataLst>
          </p:nvPr>
        </p:nvSpPr>
        <p:spPr>
          <a:xfrm>
            <a:off x="2078708" y="2810919"/>
            <a:ext cx="3618503" cy="812711"/>
          </a:xfrm>
        </p:spPr>
        <p:txBody>
          <a:bodyPr anchor="b">
            <a:noAutofit/>
          </a:bodyPr>
          <a:lstStyle>
            <a:lvl1pPr>
              <a:defRPr sz="4050">
                <a:latin typeface="汉仪旗黑-85S" panose="00020600040101010101" pitchFamily="18" charset="-122"/>
                <a:ea typeface="汉仪旗黑-85S" panose="00020600040101010101" pitchFamily="18" charset="-122"/>
              </a:defRPr>
            </a:lvl1pPr>
          </a:lstStyle>
          <a:p>
            <a:r>
              <a:rPr lang="zh-CN" altLang="en-US" dirty="0"/>
              <a:t>单击编辑标题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540068" cy="611505"/>
          </a:xfrm>
          <a:prstGeom prst="rect">
            <a:avLst/>
          </a:prstGeom>
        </p:spPr>
      </p:pic>
      <p:pic>
        <p:nvPicPr>
          <p:cNvPr id="6" name="图片 5"/>
          <p:cNvPicPr/>
          <p:nvPr userDrawn="1">
            <p:custDataLst>
              <p:tags r:id="rId5"/>
            </p:custDataLst>
          </p:nvPr>
        </p:nvPicPr>
        <p:blipFill>
          <a:blip r:embed="rId6" r:link="rId7" cstate="email"/>
          <a:stretch>
            <a:fillRect/>
          </a:stretch>
        </p:blipFill>
        <p:spPr>
          <a:xfrm>
            <a:off x="8603932" y="0"/>
            <a:ext cx="540068" cy="682625"/>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303809"/>
            <a:ext cx="8705888" cy="6250382"/>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userDrawn="1">
            <p:custDataLst>
              <p:tags r:id="rId3"/>
            </p:custDataLst>
          </p:nvPr>
        </p:nvPicPr>
        <p:blipFill>
          <a:blip r:embed="rId4" r:link="rId5" cstate="email"/>
          <a:stretch>
            <a:fillRect/>
          </a:stretch>
        </p:blipFill>
        <p:spPr>
          <a:xfrm>
            <a:off x="0" y="0"/>
            <a:ext cx="540068" cy="611505"/>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2" y="0"/>
            <a:ext cx="540068" cy="682625"/>
          </a:xfrm>
          <a:prstGeom prst="rect">
            <a:avLst/>
          </a:prstGeom>
        </p:spPr>
      </p:pic>
      <p:sp>
        <p:nvSpPr>
          <p:cNvPr id="2" name="标题 1"/>
          <p:cNvSpPr>
            <a:spLocks noGrp="1"/>
          </p:cNvSpPr>
          <p:nvPr>
            <p:ph type="title" hasCustomPrompt="1"/>
            <p:custDataLst>
              <p:tags r:id="rId9"/>
            </p:custDataLst>
          </p:nvPr>
        </p:nvSpPr>
        <p:spPr>
          <a:xfrm>
            <a:off x="961200" y="133965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685800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8" name="图片 7"/>
          <p:cNvPicPr/>
          <p:nvPr userDrawn="1">
            <p:custDataLst>
              <p:tags r:id="rId3"/>
            </p:custDataLst>
          </p:nvPr>
        </p:nvPicPr>
        <p:blipFill>
          <a:blip r:embed="rId4" r:link="rId5" cstate="email"/>
          <a:stretch>
            <a:fillRect/>
          </a:stretch>
        </p:blipFill>
        <p:spPr>
          <a:xfrm>
            <a:off x="8603932" y="0"/>
            <a:ext cx="540068" cy="611299"/>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2664333"/>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userDrawn="1">
            <p:custDataLst>
              <p:tags r:id="rId3"/>
            </p:custDataLst>
          </p:nvPr>
        </p:nvPicPr>
        <p:blipFill>
          <a:blip r:embed="rId4" r:link="rId5" cstate="email"/>
          <a:stretch>
            <a:fillRect/>
          </a:stretch>
        </p:blipFill>
        <p:spPr>
          <a:xfrm>
            <a:off x="0" y="0"/>
            <a:ext cx="540068" cy="611505"/>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2" y="0"/>
            <a:ext cx="540068" cy="682625"/>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9144000" cy="1829029"/>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userDrawn="1">
            <p:custDataLst>
              <p:tags r:id="rId3"/>
            </p:custDataLst>
          </p:nvPr>
        </p:nvPicPr>
        <p:blipFill>
          <a:blip r:embed="rId4" r:link="rId5" cstate="email"/>
          <a:stretch>
            <a:fillRect/>
          </a:stretch>
        </p:blipFill>
        <p:spPr>
          <a:xfrm>
            <a:off x="0" y="0"/>
            <a:ext cx="540068" cy="611505"/>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2" y="0"/>
            <a:ext cx="540068" cy="682625"/>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91440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2" name="图片 11"/>
          <p:cNvPicPr/>
          <p:nvPr userDrawn="1">
            <p:custDataLst>
              <p:tags r:id="rId3"/>
            </p:custDataLst>
          </p:nvPr>
        </p:nvPicPr>
        <p:blipFill>
          <a:blip r:embed="rId4" r:link="rId5" cstate="email"/>
          <a:stretch>
            <a:fillRect/>
          </a:stretch>
        </p:blipFill>
        <p:spPr>
          <a:xfrm>
            <a:off x="8603932" y="6246495"/>
            <a:ext cx="540068" cy="611505"/>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175375"/>
            <a:ext cx="540068" cy="682625"/>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userDrawn="1">
            <p:custDataLst>
              <p:tags r:id="rId3"/>
            </p:custDataLst>
          </p:nvPr>
        </p:nvPicPr>
        <p:blipFill>
          <a:blip r:embed="rId4" r:link="rId5" cstate="email"/>
          <a:stretch>
            <a:fillRect/>
          </a:stretch>
        </p:blipFill>
        <p:spPr>
          <a:xfrm>
            <a:off x="7928610" y="5482590"/>
            <a:ext cx="1214914" cy="137541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322570"/>
            <a:ext cx="1214914" cy="1535430"/>
          </a:xfrm>
          <a:prstGeom prst="rect">
            <a:avLst/>
          </a:prstGeom>
        </p:spPr>
      </p:pic>
      <p:sp>
        <p:nvSpPr>
          <p:cNvPr id="2" name="标题 1"/>
          <p:cNvSpPr>
            <a:spLocks noGrp="1"/>
          </p:cNvSpPr>
          <p:nvPr>
            <p:ph type="title" hasCustomPrompt="1"/>
            <p:custDataLst>
              <p:tags r:id="rId9"/>
            </p:custDataLst>
          </p:nvPr>
        </p:nvSpPr>
        <p:spPr>
          <a:xfrm>
            <a:off x="1142100" y="163755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857250"/>
            <a:ext cx="9144000" cy="51435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标题 6"/>
          <p:cNvSpPr>
            <a:spLocks noGrp="1"/>
          </p:cNvSpPr>
          <p:nvPr>
            <p:ph type="title" hasCustomPrompt="1"/>
            <p:custDataLst>
              <p:tags r:id="rId8"/>
            </p:custDataLst>
          </p:nvPr>
        </p:nvSpPr>
        <p:spPr>
          <a:xfrm>
            <a:off x="1672307" y="2842748"/>
            <a:ext cx="3619025" cy="738014"/>
          </a:xfrm>
        </p:spPr>
        <p:txBody>
          <a:bodyPr anchor="b">
            <a:normAutofit/>
          </a:bodyPr>
          <a:lstStyle>
            <a:lvl1pPr>
              <a:defRPr sz="4800">
                <a:latin typeface="汉仪旗黑-85S" panose="00020600040101010101" pitchFamily="18" charset="-122"/>
                <a:ea typeface="汉仪旗黑-85S" panose="00020600040101010101" pitchFamily="18" charset="-122"/>
              </a:defRPr>
            </a:lvl1pPr>
          </a:lstStyle>
          <a:p>
            <a:r>
              <a:rPr lang="zh-CN" altLang="en-US" dirty="0"/>
              <a:t>单击编辑标题</a:t>
            </a:r>
            <a:endParaRPr lang="zh-CN" altLang="en-US" dirty="0"/>
          </a:p>
        </p:txBody>
      </p:sp>
      <p:sp>
        <p:nvSpPr>
          <p:cNvPr id="9" name="文本占位符 8"/>
          <p:cNvSpPr>
            <a:spLocks noGrp="1"/>
          </p:cNvSpPr>
          <p:nvPr>
            <p:ph type="body" sz="quarter" idx="13" hasCustomPrompt="1"/>
            <p:custDataLst>
              <p:tags r:id="rId9"/>
            </p:custDataLst>
          </p:nvPr>
        </p:nvSpPr>
        <p:spPr>
          <a:xfrm>
            <a:off x="1672829" y="3730490"/>
            <a:ext cx="3618503" cy="237600"/>
          </a:xfrm>
        </p:spPr>
        <p:txBody>
          <a:bodyPr>
            <a:normAutofit/>
          </a:bodyPr>
          <a:lstStyle>
            <a:lvl1pPr marL="0" indent="0">
              <a:lnSpc>
                <a:spcPct val="100000"/>
              </a:lnSpc>
              <a:spcAft>
                <a:spcPts val="0"/>
              </a:spcAft>
              <a:buNone/>
              <a:defRPr sz="1800"/>
            </a:lvl1pPr>
          </a:lstStyle>
          <a:p>
            <a:pPr lvl="0"/>
            <a:r>
              <a:rPr lang="zh-CN" altLang="en-US" dirty="0"/>
              <a:t>单击此处编辑副标题</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0"/>
            <a:ext cx="9144000" cy="511749"/>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1571631"/>
            <a:ext cx="8139178"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6434666" y="1905000"/>
            <a:ext cx="2709334" cy="3048000"/>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1643300" y="2887505"/>
            <a:ext cx="4420553" cy="535781"/>
          </a:xfrm>
        </p:spPr>
        <p:txBody>
          <a:bodyPr vert="horz" wrap="square" lIns="0" tIns="0" rIns="0" bIns="0" anchor="ctr" anchorCtr="0">
            <a:normAutofit/>
          </a:bodyPr>
          <a:lstStyle>
            <a:lvl1pPr marL="0" marR="0" indent="0" algn="l" defTabSz="914400" rtl="0" eaLnBrk="1" fontAlgn="auto" latinLnBrk="0" hangingPunct="1">
              <a:lnSpc>
                <a:spcPct val="120000"/>
              </a:lnSpc>
              <a:spcBef>
                <a:spcPct val="0"/>
              </a:spcBef>
              <a:spcAft>
                <a:spcPts val="0"/>
              </a:spcAft>
              <a:buClrTx/>
              <a:buSzPts val="3200"/>
              <a:buNone/>
              <a:defRPr sz="3200" b="0" spc="3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1643300" y="3551396"/>
            <a:ext cx="4420553" cy="561975"/>
          </a:xfrm>
        </p:spPr>
        <p:txBody>
          <a:bodyPr vert="horz" wrap="square" lIns="0" tIns="0" rIns="0" bIns="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857250"/>
            <a:ext cx="9144000" cy="511749"/>
            <a:chOff x="0" y="0"/>
            <a:chExt cx="12192000" cy="682332"/>
          </a:xfrm>
        </p:grpSpPr>
        <p:pic>
          <p:nvPicPr>
            <p:cNvPr id="9" name="图片 8"/>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1571631"/>
            <a:ext cx="3962432" cy="4041680"/>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857250"/>
            <a:ext cx="9144000" cy="511749"/>
            <a:chOff x="0" y="0"/>
            <a:chExt cx="12192000" cy="682332"/>
          </a:xfrm>
        </p:grpSpPr>
        <p:pic>
          <p:nvPicPr>
            <p:cNvPr id="11" name="图片 10"/>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912144"/>
            <a:ext cx="3962400"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912144"/>
            <a:ext cx="3962432"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228600" y="2503170"/>
            <a:ext cx="3291840" cy="1851660"/>
          </a:xfrm>
          <a:prstGeom prst="rect">
            <a:avLst/>
          </a:prstGeom>
        </p:spPr>
      </p:pic>
      <p:sp>
        <p:nvSpPr>
          <p:cNvPr id="7" name="任意多边形 6"/>
          <p:cNvSpPr/>
          <p:nvPr userDrawn="1">
            <p:custDataLst>
              <p:tags r:id="rId5"/>
            </p:custDataLst>
          </p:nvPr>
        </p:nvSpPr>
        <p:spPr>
          <a:xfrm>
            <a:off x="3658500" y="857250"/>
            <a:ext cx="5485500"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lumMod val="10000"/>
              <a:lumOff val="9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pic>
        <p:nvPicPr>
          <p:cNvPr id="6" name="图片 5"/>
          <p:cNvPicPr/>
          <p:nvPr userDrawn="1">
            <p:custDataLst>
              <p:tags r:id="rId6"/>
            </p:custDataLst>
          </p:nvPr>
        </p:nvPicPr>
        <p:blipFill>
          <a:blip r:embed="rId7" r:link="rId8" cstate="email"/>
          <a:stretch>
            <a:fillRect/>
          </a:stretch>
        </p:blipFill>
        <p:spPr>
          <a:xfrm>
            <a:off x="8603933" y="5542275"/>
            <a:ext cx="540068" cy="458474"/>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857250"/>
            <a:ext cx="9144000" cy="511749"/>
            <a:chOff x="0" y="0"/>
            <a:chExt cx="12192000" cy="682332"/>
          </a:xfrm>
        </p:grpSpPr>
        <p:pic>
          <p:nvPicPr>
            <p:cNvPr id="9" name="图片 8"/>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标题 1"/>
          <p:cNvSpPr>
            <a:spLocks noGrp="1"/>
          </p:cNvSpPr>
          <p:nvPr>
            <p:ph type="title"/>
            <p:custDataLst>
              <p:tags r:id="rId9"/>
            </p:custDataLst>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0"/>
            <a:ext cx="9144000" cy="511749"/>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2" name="竖排标题 1"/>
          <p:cNvSpPr>
            <a:spLocks noGrp="1"/>
          </p:cNvSpPr>
          <p:nvPr>
            <p:ph type="title" orient="vert"/>
            <p:custDataLst>
              <p:tags r:id="rId9"/>
            </p:custDataLs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157162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857250"/>
            <a:ext cx="9144000" cy="511749"/>
            <a:chOff x="0" y="0"/>
            <a:chExt cx="12192000" cy="682332"/>
          </a:xfrm>
        </p:grpSpPr>
        <p:pic>
          <p:nvPicPr>
            <p:cNvPr id="8" name="图片 7"/>
            <p:cNvPicPr/>
            <p:nvPr userDrawn="1">
              <p:custDataLst>
                <p:tags r:id="rId3"/>
              </p:custDataLst>
            </p:nvPr>
          </p:nvPicPr>
          <p:blipFill>
            <a:blip r:embed="rId4" r:link="rId5" cstate="email"/>
            <a:stretch>
              <a:fillRect/>
            </a:stretch>
          </p:blipFill>
          <p:spPr>
            <a:xfrm>
              <a:off x="0" y="0"/>
              <a:ext cx="720090" cy="611299"/>
            </a:xfrm>
            <a:prstGeom prst="rect">
              <a:avLst/>
            </a:prstGeom>
          </p:spPr>
        </p:pic>
        <p:pic>
          <p:nvPicPr>
            <p:cNvPr id="6" name="图片 5"/>
            <p:cNvPicPr/>
            <p:nvPr userDrawn="1">
              <p:custDataLst>
                <p:tags r:id="rId6"/>
              </p:custDataLst>
            </p:nvPr>
          </p:nvPicPr>
          <p:blipFill>
            <a:blip r:embed="rId7" r:link="rId8" cstate="email"/>
            <a:stretch>
              <a:fillRect/>
            </a:stretch>
          </p:blipFill>
          <p:spPr>
            <a:xfrm>
              <a:off x="11471910" y="0"/>
              <a:ext cx="720090" cy="682332"/>
            </a:xfrm>
            <a:prstGeom prst="rect">
              <a:avLst/>
            </a:prstGeom>
          </p:spPr>
        </p:pic>
      </p:gr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157163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857250"/>
            <a:ext cx="9144000" cy="51435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2" name="文本占位符 8"/>
          <p:cNvSpPr>
            <a:spLocks noGrp="1"/>
          </p:cNvSpPr>
          <p:nvPr>
            <p:ph type="body" sz="quarter" idx="13" hasCustomPrompt="1"/>
            <p:custDataLst>
              <p:tags r:id="rId8"/>
            </p:custDataLst>
          </p:nvPr>
        </p:nvSpPr>
        <p:spPr>
          <a:xfrm>
            <a:off x="2079229" y="3779702"/>
            <a:ext cx="3618503" cy="308110"/>
          </a:xfrm>
        </p:spPr>
        <p:txBody>
          <a:bodyPr>
            <a:normAutofit/>
          </a:bodyPr>
          <a:lstStyle>
            <a:lvl1pPr marL="0" indent="0">
              <a:lnSpc>
                <a:spcPct val="100000"/>
              </a:lnSpc>
              <a:spcAft>
                <a:spcPts val="0"/>
              </a:spcAft>
              <a:buNone/>
              <a:defRPr sz="1800"/>
            </a:lvl1pPr>
          </a:lstStyle>
          <a:p>
            <a:pPr lvl="0"/>
            <a:r>
              <a:rPr lang="zh-CN" altLang="en-US" dirty="0"/>
              <a:t>单击此处编辑副标题</a:t>
            </a:r>
            <a:endParaRPr lang="zh-CN" altLang="en-US" dirty="0"/>
          </a:p>
        </p:txBody>
      </p:sp>
      <p:sp>
        <p:nvSpPr>
          <p:cNvPr id="13" name="标题 12"/>
          <p:cNvSpPr>
            <a:spLocks noGrp="1"/>
          </p:cNvSpPr>
          <p:nvPr>
            <p:ph type="title" hasCustomPrompt="1"/>
            <p:custDataLst>
              <p:tags r:id="rId9"/>
            </p:custDataLst>
          </p:nvPr>
        </p:nvSpPr>
        <p:spPr>
          <a:xfrm>
            <a:off x="2078708" y="2863850"/>
            <a:ext cx="3618503" cy="812711"/>
          </a:xfrm>
        </p:spPr>
        <p:txBody>
          <a:bodyPr anchor="b">
            <a:noAutofit/>
          </a:bodyPr>
          <a:lstStyle>
            <a:lvl1pPr>
              <a:defRPr sz="5400">
                <a:latin typeface="汉仪旗黑-85S" panose="00020600040101010101" pitchFamily="18" charset="-122"/>
                <a:ea typeface="汉仪旗黑-85S" panose="00020600040101010101" pitchFamily="18" charset="-122"/>
              </a:defRPr>
            </a:lvl1pPr>
          </a:lstStyle>
          <a:p>
            <a:r>
              <a:rPr lang="zh-CN" altLang="en-US" dirty="0"/>
              <a:t>单击编辑标题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857250"/>
            <a:ext cx="540068" cy="45862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8603933" y="857250"/>
            <a:ext cx="540068" cy="511969"/>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1085107"/>
            <a:ext cx="8705888" cy="4687787"/>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email"/>
          <a:stretch>
            <a:fillRect/>
          </a:stretch>
        </p:blipFill>
        <p:spPr>
          <a:xfrm>
            <a:off x="0" y="857250"/>
            <a:ext cx="540068" cy="45862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3" y="857250"/>
            <a:ext cx="540068" cy="511969"/>
          </a:xfrm>
          <a:prstGeom prst="rect">
            <a:avLst/>
          </a:prstGeom>
        </p:spPr>
      </p:pic>
      <p:sp>
        <p:nvSpPr>
          <p:cNvPr id="2" name="标题 1"/>
          <p:cNvSpPr>
            <a:spLocks noGrp="1"/>
          </p:cNvSpPr>
          <p:nvPr>
            <p:ph type="title" hasCustomPrompt="1"/>
            <p:custDataLst>
              <p:tags r:id="rId9"/>
            </p:custDataLst>
          </p:nvPr>
        </p:nvSpPr>
        <p:spPr>
          <a:xfrm>
            <a:off x="961200" y="1794150"/>
            <a:ext cx="7219800" cy="5427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8452" cy="514350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email"/>
          <a:stretch>
            <a:fillRect/>
          </a:stretch>
        </p:blipFill>
        <p:spPr>
          <a:xfrm>
            <a:off x="8603933" y="857250"/>
            <a:ext cx="540068" cy="458474"/>
          </a:xfrm>
          <a:prstGeom prst="rect">
            <a:avLst/>
          </a:prstGeom>
        </p:spPr>
      </p:pic>
      <p:sp>
        <p:nvSpPr>
          <p:cNvPr id="2" name="标题 1"/>
          <p:cNvSpPr>
            <a:spLocks noGrp="1"/>
          </p:cNvSpPr>
          <p:nvPr>
            <p:ph type="title" hasCustomPrompt="1"/>
            <p:custDataLst>
              <p:tags r:id="rId6"/>
            </p:custDataLst>
          </p:nvPr>
        </p:nvSpPr>
        <p:spPr>
          <a:xfrm>
            <a:off x="437400" y="1435050"/>
            <a:ext cx="2970000" cy="6615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25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email"/>
          <a:stretch>
            <a:fillRect/>
          </a:stretch>
        </p:blipFill>
        <p:spPr>
          <a:xfrm>
            <a:off x="0" y="857250"/>
            <a:ext cx="540068" cy="45862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3" y="857250"/>
            <a:ext cx="540068" cy="511969"/>
          </a:xfrm>
          <a:prstGeom prst="rect">
            <a:avLst/>
          </a:prstGeom>
        </p:spPr>
      </p:pic>
      <p:sp>
        <p:nvSpPr>
          <p:cNvPr id="2" name="标题 1"/>
          <p:cNvSpPr>
            <a:spLocks noGrp="1"/>
          </p:cNvSpPr>
          <p:nvPr>
            <p:ph type="title"/>
            <p:custDataLst>
              <p:tags r:id="rId9"/>
            </p:custDataLst>
          </p:nvPr>
        </p:nvSpPr>
        <p:spPr>
          <a:xfrm>
            <a:off x="459000" y="1443150"/>
            <a:ext cx="8232300" cy="4698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8978"/>
            <a:ext cx="9144000" cy="1371772"/>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email"/>
          <a:stretch>
            <a:fillRect/>
          </a:stretch>
        </p:blipFill>
        <p:spPr>
          <a:xfrm>
            <a:off x="0" y="857250"/>
            <a:ext cx="540068" cy="45862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3" y="857250"/>
            <a:ext cx="540068" cy="511969"/>
          </a:xfrm>
          <a:prstGeom prst="rect">
            <a:avLst/>
          </a:prstGeom>
        </p:spPr>
      </p:pic>
      <p:sp>
        <p:nvSpPr>
          <p:cNvPr id="2" name="标题 1"/>
          <p:cNvSpPr>
            <a:spLocks noGrp="1"/>
          </p:cNvSpPr>
          <p:nvPr>
            <p:ph type="title"/>
            <p:custDataLst>
              <p:tags r:id="rId9"/>
            </p:custDataLst>
          </p:nvPr>
        </p:nvSpPr>
        <p:spPr>
          <a:xfrm>
            <a:off x="453600" y="1359450"/>
            <a:ext cx="8232300" cy="4239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email"/>
          <a:stretch>
            <a:fillRect/>
          </a:stretch>
        </p:blipFill>
        <p:spPr>
          <a:xfrm>
            <a:off x="8603933" y="5542121"/>
            <a:ext cx="540068" cy="45862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5488781"/>
            <a:ext cx="540068" cy="511969"/>
          </a:xfrm>
          <a:prstGeom prst="rect">
            <a:avLst/>
          </a:prstGeom>
        </p:spPr>
      </p:pic>
      <p:sp>
        <p:nvSpPr>
          <p:cNvPr id="2" name="标题 1"/>
          <p:cNvSpPr>
            <a:spLocks noGrp="1"/>
          </p:cNvSpPr>
          <p:nvPr>
            <p:ph type="title"/>
            <p:custDataLst>
              <p:tags r:id="rId9"/>
            </p:custDataLst>
          </p:nvPr>
        </p:nvSpPr>
        <p:spPr>
          <a:xfrm>
            <a:off x="434700" y="103545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email"/>
          <a:stretch>
            <a:fillRect/>
          </a:stretch>
        </p:blipFill>
        <p:spPr>
          <a:xfrm>
            <a:off x="7928610" y="4969193"/>
            <a:ext cx="1214914" cy="103155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4849178"/>
            <a:ext cx="1214914" cy="1151573"/>
          </a:xfrm>
          <a:prstGeom prst="rect">
            <a:avLst/>
          </a:prstGeom>
        </p:spPr>
      </p:pic>
      <p:sp>
        <p:nvSpPr>
          <p:cNvPr id="2" name="标题 1"/>
          <p:cNvSpPr>
            <a:spLocks noGrp="1"/>
          </p:cNvSpPr>
          <p:nvPr>
            <p:ph type="title" hasCustomPrompt="1"/>
            <p:custDataLst>
              <p:tags r:id="rId9"/>
            </p:custDataLst>
          </p:nvPr>
        </p:nvSpPr>
        <p:spPr>
          <a:xfrm>
            <a:off x="1142100" y="1861650"/>
            <a:ext cx="6858000" cy="17901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13.xml"/><Relationship Id="rId19" Type="http://schemas.openxmlformats.org/officeDocument/2006/relationships/tags" Target="../tags/tag14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290.xml"/><Relationship Id="rId23" Type="http://schemas.openxmlformats.org/officeDocument/2006/relationships/tags" Target="../tags/tag289.xml"/><Relationship Id="rId22" Type="http://schemas.openxmlformats.org/officeDocument/2006/relationships/tags" Target="../tags/tag288.xml"/><Relationship Id="rId21" Type="http://schemas.openxmlformats.org/officeDocument/2006/relationships/tags" Target="../tags/tag287.xml"/><Relationship Id="rId20" Type="http://schemas.openxmlformats.org/officeDocument/2006/relationships/tags" Target="../tags/tag286.xml"/><Relationship Id="rId2" Type="http://schemas.openxmlformats.org/officeDocument/2006/relationships/slideLayout" Target="../slideLayouts/slideLayout31.xml"/><Relationship Id="rId19" Type="http://schemas.openxmlformats.org/officeDocument/2006/relationships/tags" Target="../tags/tag285.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94.xml"/><Relationship Id="rId4" Type="http://schemas.openxmlformats.org/officeDocument/2006/relationships/image" Target="../media/image8.png"/><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2.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image" Target="../media/image8.png"/><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image" Target="../media/image8.png"/><Relationship Id="rId1" Type="http://schemas.openxmlformats.org/officeDocument/2006/relationships/tags" Target="../tags/tag356.xml"/></Relationships>
</file>

<file path=ppt/slides/_rels/slide2.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2" Type="http://schemas.openxmlformats.org/officeDocument/2006/relationships/notesSlide" Target="../notesSlides/notesSlide1.xml"/><Relationship Id="rId31" Type="http://schemas.openxmlformats.org/officeDocument/2006/relationships/slideLayout" Target="../slideLayouts/slideLayout35.xml"/><Relationship Id="rId30" Type="http://schemas.openxmlformats.org/officeDocument/2006/relationships/tags" Target="../tags/tag323.xml"/><Relationship Id="rId3" Type="http://schemas.openxmlformats.org/officeDocument/2006/relationships/tags" Target="../tags/tag297.xml"/><Relationship Id="rId29" Type="http://schemas.openxmlformats.org/officeDocument/2006/relationships/tags" Target="../tags/tag322.xml"/><Relationship Id="rId28" Type="http://schemas.openxmlformats.org/officeDocument/2006/relationships/tags" Target="../tags/tag321.xml"/><Relationship Id="rId27" Type="http://schemas.openxmlformats.org/officeDocument/2006/relationships/tags" Target="../tags/tag320.xml"/><Relationship Id="rId26" Type="http://schemas.openxmlformats.org/officeDocument/2006/relationships/tags" Target="../tags/tag319.xml"/><Relationship Id="rId25" Type="http://schemas.openxmlformats.org/officeDocument/2006/relationships/tags" Target="../tags/tag318.xml"/><Relationship Id="rId24" Type="http://schemas.openxmlformats.org/officeDocument/2006/relationships/image" Target="../media/image8.png"/><Relationship Id="rId23" Type="http://schemas.openxmlformats.org/officeDocument/2006/relationships/tags" Target="../tags/tag317.xml"/><Relationship Id="rId22" Type="http://schemas.openxmlformats.org/officeDocument/2006/relationships/tags" Target="../tags/tag316.xml"/><Relationship Id="rId21" Type="http://schemas.openxmlformats.org/officeDocument/2006/relationships/tags" Target="../tags/tag315.xml"/><Relationship Id="rId20" Type="http://schemas.openxmlformats.org/officeDocument/2006/relationships/tags" Target="../tags/tag314.xml"/><Relationship Id="rId2" Type="http://schemas.openxmlformats.org/officeDocument/2006/relationships/tags" Target="../tags/tag296.xml"/><Relationship Id="rId19" Type="http://schemas.openxmlformats.org/officeDocument/2006/relationships/tags" Target="../tags/tag313.xml"/><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2.xml"/><Relationship Id="rId6" Type="http://schemas.openxmlformats.org/officeDocument/2006/relationships/tags" Target="../tags/tag328.xml"/><Relationship Id="rId5" Type="http://schemas.openxmlformats.org/officeDocument/2006/relationships/image" Target="../media/image8.png"/><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2.xml"/><Relationship Id="rId7" Type="http://schemas.openxmlformats.org/officeDocument/2006/relationships/tags" Target="../tags/tag334.xml"/><Relationship Id="rId6" Type="http://schemas.openxmlformats.org/officeDocument/2006/relationships/image" Target="../media/image8.png"/><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2.xml"/><Relationship Id="rId6" Type="http://schemas.openxmlformats.org/officeDocument/2006/relationships/tags" Target="../tags/tag338.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2.xml"/><Relationship Id="rId5" Type="http://schemas.openxmlformats.org/officeDocument/2006/relationships/tags" Target="../tags/tag341.xml"/><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tags" Target="../tags/tag340.xml"/><Relationship Id="rId1" Type="http://schemas.openxmlformats.org/officeDocument/2006/relationships/tags" Target="../tags/tag339.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2.xml"/><Relationship Id="rId5" Type="http://schemas.openxmlformats.org/officeDocument/2006/relationships/tags" Target="../tags/tag344.xml"/><Relationship Id="rId4" Type="http://schemas.openxmlformats.org/officeDocument/2006/relationships/image" Target="../media/image11.jpeg"/><Relationship Id="rId3" Type="http://schemas.openxmlformats.org/officeDocument/2006/relationships/image" Target="../media/image8.png"/><Relationship Id="rId2" Type="http://schemas.openxmlformats.org/officeDocument/2006/relationships/tags" Target="../tags/tag343.xml"/><Relationship Id="rId1" Type="http://schemas.openxmlformats.org/officeDocument/2006/relationships/tags" Target="../tags/tag34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2.xml"/><Relationship Id="rId2" Type="http://schemas.openxmlformats.org/officeDocument/2006/relationships/tags" Target="../tags/tag345.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2.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388620" y="2934970"/>
            <a:ext cx="6222365" cy="1003935"/>
          </a:xfrm>
        </p:spPr>
        <p:txBody>
          <a:bodyPr>
            <a:normAutofit fontScale="90000"/>
          </a:bodyPr>
          <a:p>
            <a:pPr algn="ctr"/>
            <a:r>
              <a:rPr lang="zh-CN" altLang="en-US" sz="4050" dirty="0">
                <a:solidFill>
                  <a:schemeClr val="tx1"/>
                </a:solidFill>
                <a:effectLst>
                  <a:outerShdw blurRad="38100" dist="19050" dir="2700000" algn="tl" rotWithShape="0">
                    <a:schemeClr val="dk1">
                      <a:alpha val="40000"/>
                    </a:schemeClr>
                  </a:outerShdw>
                </a:effectLst>
              </a:rPr>
              <a:t>矿用本安型瓦斯抽采管</a:t>
            </a:r>
            <a:br>
              <a:rPr lang="zh-CN" altLang="en-US" sz="4050" dirty="0">
                <a:solidFill>
                  <a:schemeClr val="tx1"/>
                </a:solidFill>
                <a:effectLst>
                  <a:outerShdw blurRad="38100" dist="19050" dir="2700000" algn="tl" rotWithShape="0">
                    <a:schemeClr val="dk1">
                      <a:alpha val="40000"/>
                    </a:schemeClr>
                  </a:outerShdw>
                </a:effectLst>
              </a:rPr>
            </a:br>
            <a:r>
              <a:rPr lang="zh-CN" altLang="en-US" sz="4050" dirty="0">
                <a:solidFill>
                  <a:schemeClr val="tx1"/>
                </a:solidFill>
                <a:effectLst>
                  <a:outerShdw blurRad="38100" dist="19050" dir="2700000" algn="tl" rotWithShape="0">
                    <a:schemeClr val="dk1">
                      <a:alpha val="40000"/>
                    </a:schemeClr>
                  </a:outerShdw>
                </a:effectLst>
              </a:rPr>
              <a:t>计数自动放水器</a:t>
            </a:r>
            <a:br>
              <a:rPr lang="zh-CN" altLang="en-US" sz="4050" dirty="0">
                <a:solidFill>
                  <a:schemeClr val="tx1"/>
                </a:solidFill>
                <a:effectLst>
                  <a:outerShdw blurRad="38100" dist="19050" dir="2700000" algn="tl" rotWithShape="0">
                    <a:schemeClr val="dk1">
                      <a:alpha val="40000"/>
                    </a:schemeClr>
                  </a:outerShdw>
                </a:effectLst>
              </a:rPr>
            </a:br>
            <a:br>
              <a:rPr lang="zh-CN" altLang="en-US" sz="4050" dirty="0">
                <a:solidFill>
                  <a:schemeClr val="tx1"/>
                </a:solidFill>
                <a:effectLst>
                  <a:outerShdw blurRad="38100" dist="19050" dir="2700000" algn="tl" rotWithShape="0">
                    <a:schemeClr val="dk1">
                      <a:alpha val="40000"/>
                    </a:schemeClr>
                  </a:outerShdw>
                </a:effectLst>
              </a:rPr>
            </a:br>
            <a:r>
              <a:rPr lang="zh-CN" altLang="en-US" sz="4050" dirty="0">
                <a:solidFill>
                  <a:schemeClr val="tx1"/>
                </a:solidFill>
                <a:effectLst>
                  <a:outerShdw blurRad="38100" dist="19050" dir="2700000" algn="tl" rotWithShape="0">
                    <a:schemeClr val="dk1">
                      <a:alpha val="40000"/>
                    </a:schemeClr>
                  </a:outerShdw>
                </a:effectLst>
              </a:rPr>
              <a:t>KDHP12.6GC</a:t>
            </a:r>
            <a:endParaRPr lang="zh-CN" altLang="en-US" sz="4050" dirty="0">
              <a:solidFill>
                <a:schemeClr val="tx1"/>
              </a:solidFill>
              <a:effectLst>
                <a:outerShdw blurRad="38100" dist="19050" dir="2700000" algn="tl" rotWithShape="0">
                  <a:schemeClr val="dk1">
                    <a:alpha val="40000"/>
                  </a:schemeClr>
                </a:outerShdw>
              </a:effectLst>
            </a:endParaRPr>
          </a:p>
        </p:txBody>
      </p:sp>
      <p:grpSp>
        <p:nvGrpSpPr>
          <p:cNvPr id="6" name="组合 5"/>
          <p:cNvGrpSpPr/>
          <p:nvPr/>
        </p:nvGrpSpPr>
        <p:grpSpPr>
          <a:xfrm>
            <a:off x="4192270" y="5420360"/>
            <a:ext cx="3797300" cy="530860"/>
            <a:chOff x="2755" y="3156"/>
            <a:chExt cx="6266" cy="836"/>
          </a:xfrm>
        </p:grpSpPr>
        <p:sp>
          <p:nvSpPr>
            <p:cNvPr id="2" name="矩形 1"/>
            <p:cNvSpPr/>
            <p:nvPr>
              <p:custDataLst>
                <p:tags r:id="rId2"/>
              </p:custDataLst>
            </p:nvPr>
          </p:nvSpPr>
          <p:spPr>
            <a:xfrm>
              <a:off x="2755" y="3156"/>
              <a:ext cx="6266" cy="820"/>
            </a:xfrm>
            <a:prstGeom prst="rect">
              <a:avLst/>
            </a:prstGeom>
            <a:noFill/>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endParaRPr lang="en-US" altLang="zh-CN" sz="2400" b="1" dirty="0">
                <a:solidFill>
                  <a:schemeClr val="lt1"/>
                </a:solidFill>
                <a:latin typeface="微软雅黑" panose="020B0503020204020204" charset="-122"/>
                <a:ea typeface="微软雅黑" panose="020B0503020204020204" charset="-122"/>
                <a:cs typeface="+mn-ea"/>
                <a:sym typeface="+mn-lt"/>
              </a:endParaRPr>
            </a:p>
          </p:txBody>
        </p:sp>
        <p:sp>
          <p:nvSpPr>
            <p:cNvPr id="5" name="文本框 5"/>
            <p:cNvSpPr txBox="1"/>
            <p:nvPr>
              <p:custDataLst>
                <p:tags r:id="rId3"/>
              </p:custDataLst>
            </p:nvPr>
          </p:nvSpPr>
          <p:spPr>
            <a:xfrm>
              <a:off x="2906" y="3195"/>
              <a:ext cx="5526" cy="797"/>
            </a:xfrm>
            <a:prstGeom prst="rect">
              <a:avLst/>
            </a:prstGeom>
            <a:noFill/>
          </p:spPr>
          <p:txBody>
            <a:bodyPr wrap="square" lIns="0" tIns="0" rIns="0" bIns="0" rtlCol="0" anchor="ctr" anchorCtr="0">
              <a:norm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zh-CN" altLang="en-US" sz="2100" b="1" spc="200" dirty="0">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Arial" panose="020B0604020202020204" pitchFamily="34" charset="0"/>
                </a:rPr>
                <a:t>重庆劲合实业有限公司</a:t>
              </a:r>
              <a:endParaRPr lang="zh-CN" altLang="en-US" sz="2100" b="1" spc="200" dirty="0">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Arial" panose="020B0604020202020204" pitchFamily="34" charset="0"/>
              </a:endParaRPr>
            </a:p>
          </p:txBody>
        </p:sp>
      </p:grpSp>
      <p:pic>
        <p:nvPicPr>
          <p:cNvPr id="1073743873" name="Picture 1"/>
          <p:cNvPicPr>
            <a:picLocks noChangeAspect="1"/>
          </p:cNvPicPr>
          <p:nvPr/>
        </p:nvPicPr>
        <p:blipFill>
          <a:blip r:embed="rId4"/>
          <a:stretch>
            <a:fillRect/>
          </a:stretch>
        </p:blipFill>
        <p:spPr>
          <a:xfrm>
            <a:off x="179705" y="191453"/>
            <a:ext cx="1600200" cy="488315"/>
          </a:xfrm>
          <a:prstGeom prst="rect">
            <a:avLst/>
          </a:prstGeom>
          <a:noFill/>
          <a:ln w="9525">
            <a:noFill/>
          </a:ln>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281430" y="979170"/>
            <a:ext cx="4919980" cy="626110"/>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16" name="文本占位符 8"/>
          <p:cNvSpPr>
            <a:spLocks noGrp="1"/>
          </p:cNvSpPr>
          <p:nvPr>
            <p:custDataLst>
              <p:tags r:id="rId2"/>
            </p:custDataLst>
          </p:nvPr>
        </p:nvSpPr>
        <p:spPr>
          <a:xfrm>
            <a:off x="685562" y="979329"/>
            <a:ext cx="654844" cy="625316"/>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05</a:t>
            </a:r>
            <a:endParaRPr lang="en-US" altLang="zh-CN" sz="3300" spc="200">
              <a:solidFill>
                <a:schemeClr val="bg1"/>
              </a:solidFill>
            </a:endParaRPr>
          </a:p>
        </p:txBody>
      </p:sp>
      <p:sp>
        <p:nvSpPr>
          <p:cNvPr id="5" name="标题 4"/>
          <p:cNvSpPr>
            <a:spLocks noGrp="1"/>
          </p:cNvSpPr>
          <p:nvPr>
            <p:ph type="ctrTitle" idx="14"/>
            <p:custDataLst>
              <p:tags r:id="rId3"/>
            </p:custDataLst>
          </p:nvPr>
        </p:nvSpPr>
        <p:spPr>
          <a:xfrm>
            <a:off x="1547495" y="981075"/>
            <a:ext cx="4886325" cy="535940"/>
          </a:xfrm>
        </p:spPr>
        <p:txBody>
          <a:bodyPr>
            <a:normAutofit fontScale="90000"/>
          </a:bodyPr>
          <a:lstStyle/>
          <a:p>
            <a:r>
              <a:rPr lang="zh-CN" altLang="en-US" dirty="0"/>
              <a:t>计数自动放水器优势对比</a:t>
            </a:r>
            <a:endParaRPr lang="zh-CN" altLang="en-US" dirty="0"/>
          </a:p>
        </p:txBody>
      </p:sp>
      <p:pic>
        <p:nvPicPr>
          <p:cNvPr id="1073743873" name="Picture 1"/>
          <p:cNvPicPr>
            <a:picLocks noChangeAspect="1"/>
          </p:cNvPicPr>
          <p:nvPr/>
        </p:nvPicPr>
        <p:blipFill>
          <a:blip r:embed="rId4"/>
          <a:stretch>
            <a:fillRect/>
          </a:stretch>
        </p:blipFill>
        <p:spPr>
          <a:xfrm>
            <a:off x="179705" y="191453"/>
            <a:ext cx="1600200" cy="488315"/>
          </a:xfrm>
          <a:prstGeom prst="rect">
            <a:avLst/>
          </a:prstGeom>
          <a:noFill/>
          <a:ln w="9525">
            <a:noFill/>
          </a:ln>
        </p:spPr>
      </p:pic>
      <p:graphicFrame>
        <p:nvGraphicFramePr>
          <p:cNvPr id="4" name="表格 3"/>
          <p:cNvGraphicFramePr/>
          <p:nvPr>
            <p:custDataLst>
              <p:tags r:id="rId5"/>
            </p:custDataLst>
          </p:nvPr>
        </p:nvGraphicFramePr>
        <p:xfrm>
          <a:off x="698500" y="1688465"/>
          <a:ext cx="6638925" cy="4276090"/>
        </p:xfrm>
        <a:graphic>
          <a:graphicData uri="http://schemas.openxmlformats.org/drawingml/2006/table">
            <a:tbl>
              <a:tblPr firstRow="1" bandRow="1">
                <a:tableStyleId>{5940675A-B579-460E-94D1-54222C63F5DA}</a:tableStyleId>
              </a:tblPr>
              <a:tblGrid>
                <a:gridCol w="1245870"/>
                <a:gridCol w="2022475"/>
                <a:gridCol w="3370580"/>
              </a:tblGrid>
              <a:tr h="504190">
                <a:tc>
                  <a:txBody>
                    <a:bodyPr/>
                    <a:p>
                      <a:pPr indent="0" algn="ctr">
                        <a:buNone/>
                      </a:pPr>
                      <a:r>
                        <a:rPr lang="en-US" sz="1600" b="1">
                          <a:solidFill>
                            <a:srgbClr val="0070C0"/>
                          </a:solidFill>
                          <a:latin typeface="宋体" panose="02010600030101010101" pitchFamily="2" charset="-122"/>
                          <a:ea typeface="宋体" panose="02010600030101010101" pitchFamily="2" charset="-122"/>
                          <a:cs typeface="宋体" panose="02010600030101010101" pitchFamily="2" charset="-122"/>
                        </a:rPr>
                        <a:t>类别</a:t>
                      </a:r>
                      <a:endParaRPr lang="en-US" altLang="en-US" sz="16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传统</a:t>
                      </a:r>
                      <a:r>
                        <a:rPr lang="zh-CN" altLang="en-US" sz="1600" b="1">
                          <a:latin typeface="宋体" panose="02010600030101010101" pitchFamily="2" charset="-122"/>
                          <a:ea typeface="宋体" panose="02010600030101010101" pitchFamily="2" charset="-122"/>
                          <a:cs typeface="宋体" panose="02010600030101010101" pitchFamily="2" charset="-122"/>
                        </a:rPr>
                        <a:t>放水器</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zh-CN" sz="1600" b="1">
                          <a:latin typeface="宋体" panose="02010600030101010101" pitchFamily="2" charset="-122"/>
                          <a:ea typeface="宋体" panose="02010600030101010101" pitchFamily="2" charset="-122"/>
                          <a:cs typeface="宋体" panose="02010600030101010101" pitchFamily="2" charset="-122"/>
                          <a:sym typeface="+mn-ea"/>
                        </a:rPr>
                        <a:t>计数</a:t>
                      </a:r>
                      <a:r>
                        <a:rPr lang="zh-CN" sz="1600" b="1">
                          <a:latin typeface="宋体" panose="02010600030101010101" pitchFamily="2" charset="-122"/>
                          <a:ea typeface="宋体" panose="02010600030101010101" pitchFamily="2" charset="-122"/>
                          <a:cs typeface="宋体" panose="02010600030101010101" pitchFamily="2" charset="-122"/>
                        </a:rPr>
                        <a:t>自动放水器</a:t>
                      </a:r>
                      <a:endParaRPr 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737235">
                <a:tc>
                  <a:txBody>
                    <a:bodyPr/>
                    <a:p>
                      <a:pPr indent="0" algn="ctr">
                        <a:buNone/>
                      </a:pPr>
                      <a:r>
                        <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rPr>
                        <a:t>结构</a:t>
                      </a:r>
                      <a:endPar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机械式</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电控式，更为灵敏</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647065">
                <a:tc>
                  <a:txBody>
                    <a:bodyPr/>
                    <a:p>
                      <a:pPr indent="0" algn="ctr">
                        <a:buNone/>
                      </a:pPr>
                      <a:r>
                        <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rPr>
                        <a:t>计量</a:t>
                      </a:r>
                      <a:endPar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凭经验估算</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zh-CN" sz="1600" b="1">
                          <a:latin typeface="宋体" panose="02010600030101010101" pitchFamily="2" charset="-122"/>
                          <a:ea typeface="宋体" panose="02010600030101010101" pitchFamily="2" charset="-122"/>
                          <a:cs typeface="宋体" panose="02010600030101010101" pitchFamily="2" charset="-122"/>
                        </a:rPr>
                        <a:t>实时显示放水次数，可计算出放水量。</a:t>
                      </a:r>
                      <a:endParaRPr 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621030">
                <a:tc>
                  <a:txBody>
                    <a:bodyPr/>
                    <a:p>
                      <a:pPr indent="0" algn="ctr">
                        <a:buNone/>
                      </a:pPr>
                      <a:r>
                        <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rPr>
                        <a:t>工作动力源</a:t>
                      </a:r>
                      <a:endPar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sz="1600" b="1">
                          <a:latin typeface="宋体" panose="02010600030101010101" pitchFamily="2" charset="-122"/>
                          <a:ea typeface="宋体" panose="02010600030101010101" pitchFamily="2" charset="-122"/>
                          <a:cs typeface="宋体" panose="02010600030101010101" pitchFamily="2" charset="-122"/>
                        </a:rPr>
                        <a:t>受负压影响放水执行</a:t>
                      </a:r>
                      <a:endParaRPr 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zh-CN" sz="1600" b="1">
                          <a:latin typeface="宋体" panose="02010600030101010101" pitchFamily="2" charset="-122"/>
                          <a:ea typeface="宋体" panose="02010600030101010101" pitchFamily="2" charset="-122"/>
                          <a:cs typeface="宋体" panose="02010600030101010101" pitchFamily="2" charset="-122"/>
                        </a:rPr>
                        <a:t>适应井下各种负压，均能正常工作</a:t>
                      </a:r>
                      <a:endParaRPr 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744855">
                <a:tc>
                  <a:txBody>
                    <a:bodyPr/>
                    <a:p>
                      <a:pPr indent="0" algn="ctr">
                        <a:buNone/>
                      </a:pPr>
                      <a:r>
                        <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rPr>
                        <a:t>环境反噬</a:t>
                      </a:r>
                      <a:endParaRPr lang="zh-CN" altLang="en-US" sz="16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负压变化时，易让大气进入管道，影响管道负压及瓦斯浓度</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电控开关，防止大气进入管道，安全可靠。</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1021715">
                <a:tc>
                  <a:txBody>
                    <a:bodyPr/>
                    <a:p>
                      <a:pPr indent="0" algn="ctr">
                        <a:buNone/>
                      </a:pPr>
                      <a:r>
                        <a:rPr lang="en-US" sz="1600" b="1">
                          <a:solidFill>
                            <a:srgbClr val="0070C0"/>
                          </a:solidFill>
                          <a:latin typeface="宋体" panose="02010600030101010101" pitchFamily="2" charset="-122"/>
                          <a:ea typeface="宋体" panose="02010600030101010101" pitchFamily="2" charset="-122"/>
                          <a:cs typeface="宋体" panose="02010600030101010101" pitchFamily="2" charset="-122"/>
                        </a:rPr>
                        <a:t>优势</a:t>
                      </a:r>
                      <a:endParaRPr lang="en-US" altLang="en-US" sz="16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r>
                        <a:rPr lang="zh-CN" altLang="en-US" sz="1600" b="1">
                          <a:latin typeface="宋体" panose="02010600030101010101" pitchFamily="2" charset="-122"/>
                          <a:ea typeface="宋体" panose="02010600030101010101" pitchFamily="2" charset="-122"/>
                          <a:cs typeface="宋体" panose="02010600030101010101" pitchFamily="2" charset="-122"/>
                        </a:rPr>
                        <a:t>普通</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不受负压影响，准确放水，精确计量，为决策人员提供实时准确数据。</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bl>
          </a:graphicData>
        </a:graphic>
      </p:graphicFrame>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3059430" y="2492375"/>
            <a:ext cx="2916555" cy="1003935"/>
          </a:xfrm>
        </p:spPr>
        <p:txBody>
          <a:bodyPr>
            <a:normAutofit/>
          </a:bodyPr>
          <a:p>
            <a:r>
              <a:rPr lang="zh-CN" altLang="en-US" sz="4050" dirty="0">
                <a:solidFill>
                  <a:schemeClr val="tx1"/>
                </a:solidFill>
                <a:effectLst>
                  <a:outerShdw blurRad="38100" dist="19050" dir="2700000" algn="tl" rotWithShape="0">
                    <a:schemeClr val="dk1">
                      <a:alpha val="40000"/>
                    </a:schemeClr>
                  </a:outerShdw>
                </a:effectLst>
              </a:rPr>
              <a:t>谢谢大家</a:t>
            </a:r>
            <a:r>
              <a:rPr lang="zh-CN" altLang="en-US" sz="4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4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1073743873" name="Picture 1"/>
          <p:cNvPicPr>
            <a:picLocks noChangeAspect="1"/>
          </p:cNvPicPr>
          <p:nvPr/>
        </p:nvPicPr>
        <p:blipFill>
          <a:blip r:embed="rId2"/>
          <a:stretch>
            <a:fillRect/>
          </a:stretch>
        </p:blipFill>
        <p:spPr>
          <a:xfrm>
            <a:off x="179705" y="191453"/>
            <a:ext cx="1600200" cy="488315"/>
          </a:xfrm>
          <a:prstGeom prst="rect">
            <a:avLst/>
          </a:prstGeom>
          <a:noFill/>
          <a:ln w="9525">
            <a:noFill/>
          </a:ln>
        </p:spPr>
      </p:pic>
      <p:sp>
        <p:nvSpPr>
          <p:cNvPr id="8" name="文本框 5"/>
          <p:cNvSpPr txBox="1"/>
          <p:nvPr>
            <p:custDataLst>
              <p:tags r:id="rId3"/>
            </p:custDataLst>
          </p:nvPr>
        </p:nvSpPr>
        <p:spPr>
          <a:xfrm>
            <a:off x="4283710" y="5445125"/>
            <a:ext cx="3348990" cy="506095"/>
          </a:xfrm>
          <a:prstGeom prst="rect">
            <a:avLst/>
          </a:prstGeom>
          <a:noFill/>
        </p:spPr>
        <p:txBody>
          <a:bodyPr wrap="square" lIns="0" tIns="0" rIns="0" bIns="0" rtlCol="0" anchor="ctr" anchorCtr="0">
            <a:norm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zh-CN" altLang="en-US" sz="2100" b="1" spc="200" dirty="0">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Arial" panose="020B0604020202020204" pitchFamily="34" charset="0"/>
              </a:rPr>
              <a:t>重庆劲合实业有限公司</a:t>
            </a:r>
            <a:endParaRPr lang="zh-CN" altLang="en-US" sz="2100" b="1" spc="200" dirty="0">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Arial" panose="020B0604020202020204" pitchFamily="34" charset="0"/>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custDataLst>
              <p:tags r:id="rId1"/>
            </p:custDataLst>
          </p:nvPr>
        </p:nvSpPr>
        <p:spPr bwMode="auto">
          <a:xfrm>
            <a:off x="4591050" y="2646045"/>
            <a:ext cx="3872230" cy="349885"/>
          </a:xfrm>
          <a:prstGeom prst="roundRect">
            <a:avLst/>
          </a:prstGeom>
          <a:noFill/>
          <a:ln w="9525">
            <a:solidFill>
              <a:schemeClr val="bg1">
                <a:lumMod val="75000"/>
              </a:schemeClr>
            </a:solidFill>
            <a:round/>
          </a:ln>
        </p:spPr>
        <p:txBody>
          <a:bodyPr rot="0" spcFirstLastPara="0" vert="horz" wrap="square" lIns="68580" tIns="34290" rIns="68580" bIns="34290" anchor="ctr" anchorCtr="0" forceAA="0" compatLnSpc="1">
            <a:normAutofit/>
          </a:bodyPr>
          <a:lstStyle/>
          <a:p>
            <a:pPr algn="r">
              <a:lnSpc>
                <a:spcPct val="130000"/>
              </a:lnSpc>
            </a:pPr>
            <a:endParaRPr lang="en-US" altLang="zh-CN" sz="825" dirty="0">
              <a:solidFill>
                <a:schemeClr val="tx1"/>
              </a:solidFill>
              <a:latin typeface="Arial" panose="020B0604020202020204" pitchFamily="34" charset="0"/>
              <a:ea typeface="微软雅黑" panose="020B0503020204020204" charset="-122"/>
            </a:endParaRPr>
          </a:p>
        </p:txBody>
      </p:sp>
      <p:sp>
        <p:nvSpPr>
          <p:cNvPr id="88" name="梯形 87"/>
          <p:cNvSpPr/>
          <p:nvPr>
            <p:custDataLst>
              <p:tags r:id="rId2"/>
            </p:custDataLst>
          </p:nvPr>
        </p:nvSpPr>
        <p:spPr bwMode="auto">
          <a:xfrm flipV="1">
            <a:off x="4754848" y="2995282"/>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89" name="梯形 88"/>
          <p:cNvSpPr/>
          <p:nvPr>
            <p:custDataLst>
              <p:tags r:id="rId3"/>
            </p:custDataLst>
          </p:nvPr>
        </p:nvSpPr>
        <p:spPr bwMode="auto">
          <a:xfrm>
            <a:off x="4755320" y="2611661"/>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90" name="矩形 89"/>
          <p:cNvSpPr/>
          <p:nvPr>
            <p:custDataLst>
              <p:tags r:id="rId4"/>
            </p:custDataLst>
          </p:nvPr>
        </p:nvSpPr>
        <p:spPr bwMode="auto">
          <a:xfrm>
            <a:off x="4848390" y="2609771"/>
            <a:ext cx="467716" cy="420944"/>
          </a:xfrm>
          <a:prstGeom prst="rect">
            <a:avLst/>
          </a:prstGeom>
          <a:solidFill>
            <a:schemeClr val="bg1">
              <a:lumMod val="95000"/>
            </a:schemeClr>
          </a:solidFill>
          <a:ln w="19050">
            <a:noFill/>
            <a:round/>
          </a:ln>
        </p:spPr>
        <p:txBody>
          <a:bodyPr rot="0" spcFirstLastPara="0" vert="horz" wrap="square" lIns="68580" tIns="34290" rIns="68580" bIns="34290" anchor="ctr" anchorCtr="1" forceAA="0" compatLnSpc="1">
            <a:normAutofit/>
          </a:bodyPr>
          <a:lstStyle/>
          <a:p>
            <a:pPr lvl="0" algn="ctr">
              <a:buClrTx/>
              <a:buSzTx/>
              <a:buFontTx/>
            </a:pPr>
            <a:r>
              <a:rPr lang="en-US" altLang="zh-CN" sz="1500" b="1" dirty="0">
                <a:solidFill>
                  <a:schemeClr val="accent1"/>
                </a:solidFill>
                <a:latin typeface="Arial" panose="020B0604020202020204" pitchFamily="34" charset="0"/>
                <a:ea typeface="微软雅黑" panose="020B0503020204020204" charset="-122"/>
                <a:sym typeface="+mn-ea"/>
              </a:rPr>
              <a:t>01</a:t>
            </a:r>
            <a:endParaRPr lang="en-US" altLang="zh-CN" sz="1500" b="1" dirty="0">
              <a:solidFill>
                <a:schemeClr val="accent1"/>
              </a:solidFill>
              <a:latin typeface="Arial" panose="020B0604020202020204" pitchFamily="34" charset="0"/>
              <a:ea typeface="微软雅黑" panose="020B0503020204020204" charset="-122"/>
              <a:sym typeface="+mn-ea"/>
            </a:endParaRPr>
          </a:p>
        </p:txBody>
      </p:sp>
      <p:sp>
        <p:nvSpPr>
          <p:cNvPr id="91" name="文本框 90"/>
          <p:cNvSpPr txBox="1"/>
          <p:nvPr>
            <p:custDataLst>
              <p:tags r:id="rId5"/>
            </p:custDataLst>
          </p:nvPr>
        </p:nvSpPr>
        <p:spPr>
          <a:xfrm>
            <a:off x="5346398" y="2640953"/>
            <a:ext cx="2392435" cy="359526"/>
          </a:xfrm>
          <a:prstGeom prst="rect">
            <a:avLst/>
          </a:prstGeom>
          <a:noFill/>
        </p:spPr>
        <p:txBody>
          <a:bodyPr wrap="square" rtlCol="0" anchor="ctr" anchorCtr="0">
            <a:normAutofit/>
          </a:bodyPr>
          <a:lstStyle/>
          <a:p>
            <a:pPr lvl="0">
              <a:lnSpc>
                <a:spcPct val="100000"/>
              </a:lnSpc>
            </a:pPr>
            <a:r>
              <a:rPr lang="zh-CN" altLang="en-US" sz="1500" b="1" spc="300">
                <a:solidFill>
                  <a:schemeClr val="tx1">
                    <a:lumMod val="85000"/>
                    <a:lumOff val="15000"/>
                  </a:schemeClr>
                </a:solidFill>
                <a:latin typeface="Arial" panose="020B0604020202020204" pitchFamily="34" charset="0"/>
                <a:ea typeface="微软雅黑" panose="020B0503020204020204" charset="-122"/>
                <a:sym typeface="+mn-ea"/>
              </a:rPr>
              <a:t>放水器适用范围</a:t>
            </a:r>
            <a:endParaRPr lang="zh-CN" altLang="en-US" sz="1500" b="1" spc="30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93" name="圆角矩形 92"/>
          <p:cNvSpPr/>
          <p:nvPr>
            <p:custDataLst>
              <p:tags r:id="rId6"/>
            </p:custDataLst>
          </p:nvPr>
        </p:nvSpPr>
        <p:spPr bwMode="auto">
          <a:xfrm>
            <a:off x="4591050" y="3309620"/>
            <a:ext cx="3873500" cy="349885"/>
          </a:xfrm>
          <a:prstGeom prst="roundRect">
            <a:avLst/>
          </a:prstGeom>
          <a:noFill/>
          <a:ln w="9525">
            <a:solidFill>
              <a:schemeClr val="bg1">
                <a:lumMod val="75000"/>
              </a:schemeClr>
            </a:solidFill>
            <a:round/>
          </a:ln>
        </p:spPr>
        <p:txBody>
          <a:bodyPr rot="0" spcFirstLastPara="0" vert="horz" wrap="square" lIns="68580" tIns="34290" rIns="68580" bIns="34290" anchor="ctr" anchorCtr="0" forceAA="0" compatLnSpc="1">
            <a:normAutofit/>
          </a:bodyPr>
          <a:lstStyle/>
          <a:p>
            <a:pPr algn="r">
              <a:lnSpc>
                <a:spcPct val="130000"/>
              </a:lnSpc>
            </a:pPr>
            <a:endParaRPr lang="en-US" altLang="zh-CN" sz="825" dirty="0">
              <a:solidFill>
                <a:schemeClr val="tx1"/>
              </a:solidFill>
              <a:latin typeface="Arial" panose="020B0604020202020204" pitchFamily="34" charset="0"/>
              <a:ea typeface="微软雅黑" panose="020B0503020204020204" charset="-122"/>
            </a:endParaRPr>
          </a:p>
        </p:txBody>
      </p:sp>
      <p:sp>
        <p:nvSpPr>
          <p:cNvPr id="94" name="梯形 93"/>
          <p:cNvSpPr/>
          <p:nvPr>
            <p:custDataLst>
              <p:tags r:id="rId7"/>
            </p:custDataLst>
          </p:nvPr>
        </p:nvSpPr>
        <p:spPr bwMode="auto">
          <a:xfrm flipV="1">
            <a:off x="4754848" y="3658643"/>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95" name="梯形 94"/>
          <p:cNvSpPr/>
          <p:nvPr>
            <p:custDataLst>
              <p:tags r:id="rId8"/>
            </p:custDataLst>
          </p:nvPr>
        </p:nvSpPr>
        <p:spPr bwMode="auto">
          <a:xfrm>
            <a:off x="4755320" y="3275022"/>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96" name="矩形 95"/>
          <p:cNvSpPr/>
          <p:nvPr>
            <p:custDataLst>
              <p:tags r:id="rId9"/>
            </p:custDataLst>
          </p:nvPr>
        </p:nvSpPr>
        <p:spPr bwMode="auto">
          <a:xfrm>
            <a:off x="4848390" y="3273132"/>
            <a:ext cx="467716" cy="420944"/>
          </a:xfrm>
          <a:prstGeom prst="rect">
            <a:avLst/>
          </a:prstGeom>
          <a:solidFill>
            <a:schemeClr val="bg1">
              <a:lumMod val="95000"/>
            </a:schemeClr>
          </a:solidFill>
          <a:ln w="19050">
            <a:noFill/>
            <a:round/>
          </a:ln>
        </p:spPr>
        <p:txBody>
          <a:bodyPr rot="0" spcFirstLastPara="0" vert="horz" wrap="square" lIns="68580" tIns="34290" rIns="68580" bIns="34290" anchor="ctr" anchorCtr="1" forceAA="0" compatLnSpc="1">
            <a:normAutofit/>
          </a:bodyPr>
          <a:lstStyle/>
          <a:p>
            <a:pPr lvl="0" algn="ctr">
              <a:buClrTx/>
              <a:buSzTx/>
              <a:buFontTx/>
            </a:pPr>
            <a:r>
              <a:rPr lang="en-US" altLang="zh-CN" sz="1500" b="1" dirty="0">
                <a:solidFill>
                  <a:schemeClr val="accent1"/>
                </a:solidFill>
                <a:latin typeface="Arial" panose="020B0604020202020204" pitchFamily="34" charset="0"/>
                <a:ea typeface="微软雅黑" panose="020B0503020204020204" charset="-122"/>
                <a:sym typeface="+mn-ea"/>
              </a:rPr>
              <a:t>02</a:t>
            </a:r>
            <a:endParaRPr lang="en-US" altLang="zh-CN" sz="1500" b="1" dirty="0">
              <a:solidFill>
                <a:schemeClr val="accent1"/>
              </a:solidFill>
              <a:latin typeface="Arial" panose="020B0604020202020204" pitchFamily="34" charset="0"/>
              <a:ea typeface="微软雅黑" panose="020B0503020204020204" charset="-122"/>
              <a:sym typeface="+mn-ea"/>
            </a:endParaRPr>
          </a:p>
        </p:txBody>
      </p:sp>
      <p:sp>
        <p:nvSpPr>
          <p:cNvPr id="97" name="文本框 96"/>
          <p:cNvSpPr txBox="1"/>
          <p:nvPr>
            <p:custDataLst>
              <p:tags r:id="rId10"/>
            </p:custDataLst>
          </p:nvPr>
        </p:nvSpPr>
        <p:spPr>
          <a:xfrm>
            <a:off x="5346398" y="3304314"/>
            <a:ext cx="2392435" cy="359526"/>
          </a:xfrm>
          <a:prstGeom prst="rect">
            <a:avLst/>
          </a:prstGeom>
          <a:noFill/>
        </p:spPr>
        <p:txBody>
          <a:bodyPr wrap="square" rtlCol="0" anchor="ctr" anchorCtr="0">
            <a:normAutofit/>
          </a:bodyPr>
          <a:lstStyle/>
          <a:p>
            <a:pPr lvl="0">
              <a:lnSpc>
                <a:spcPct val="100000"/>
              </a:lnSpc>
            </a:pPr>
            <a:r>
              <a:rPr lang="zh-CN" altLang="en-US" sz="1500" b="1" spc="300">
                <a:solidFill>
                  <a:schemeClr val="tx1">
                    <a:lumMod val="85000"/>
                    <a:lumOff val="15000"/>
                  </a:schemeClr>
                </a:solidFill>
                <a:uFillTx/>
                <a:latin typeface="Arial" panose="020B0604020202020204" pitchFamily="34" charset="0"/>
                <a:ea typeface="微软雅黑" panose="020B0503020204020204" charset="-122"/>
                <a:sym typeface="+mn-ea"/>
              </a:rPr>
              <a:t>计数自动放水器特点</a:t>
            </a:r>
            <a:endParaRPr lang="zh-CN" altLang="en-US" sz="1500" b="1" spc="30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99" name="圆角矩形 98"/>
          <p:cNvSpPr/>
          <p:nvPr>
            <p:custDataLst>
              <p:tags r:id="rId11"/>
            </p:custDataLst>
          </p:nvPr>
        </p:nvSpPr>
        <p:spPr bwMode="auto">
          <a:xfrm>
            <a:off x="4590757" y="3973163"/>
            <a:ext cx="3872942" cy="349854"/>
          </a:xfrm>
          <a:prstGeom prst="roundRect">
            <a:avLst/>
          </a:prstGeom>
          <a:noFill/>
          <a:ln w="9525">
            <a:solidFill>
              <a:schemeClr val="bg1">
                <a:lumMod val="75000"/>
              </a:schemeClr>
            </a:solidFill>
            <a:round/>
          </a:ln>
        </p:spPr>
        <p:txBody>
          <a:bodyPr rot="0" spcFirstLastPara="0" vert="horz" wrap="square" lIns="68580" tIns="34290" rIns="68580" bIns="34290" anchor="ctr" anchorCtr="0" forceAA="0" compatLnSpc="1">
            <a:normAutofit/>
          </a:bodyPr>
          <a:lstStyle/>
          <a:p>
            <a:pPr algn="r">
              <a:lnSpc>
                <a:spcPct val="130000"/>
              </a:lnSpc>
            </a:pPr>
            <a:endParaRPr lang="en-US" altLang="zh-CN" sz="825" dirty="0">
              <a:solidFill>
                <a:schemeClr val="tx1"/>
              </a:solidFill>
              <a:latin typeface="Arial" panose="020B0604020202020204" pitchFamily="34" charset="0"/>
              <a:ea typeface="微软雅黑" panose="020B0503020204020204" charset="-122"/>
            </a:endParaRPr>
          </a:p>
        </p:txBody>
      </p:sp>
      <p:sp>
        <p:nvSpPr>
          <p:cNvPr id="100" name="梯形 99"/>
          <p:cNvSpPr/>
          <p:nvPr>
            <p:custDataLst>
              <p:tags r:id="rId12"/>
            </p:custDataLst>
          </p:nvPr>
        </p:nvSpPr>
        <p:spPr bwMode="auto">
          <a:xfrm flipV="1">
            <a:off x="4754848" y="4322004"/>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101" name="梯形 100"/>
          <p:cNvSpPr/>
          <p:nvPr>
            <p:custDataLst>
              <p:tags r:id="rId13"/>
            </p:custDataLst>
          </p:nvPr>
        </p:nvSpPr>
        <p:spPr bwMode="auto">
          <a:xfrm>
            <a:off x="4755320" y="3938383"/>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102" name="矩形 101"/>
          <p:cNvSpPr/>
          <p:nvPr>
            <p:custDataLst>
              <p:tags r:id="rId14"/>
            </p:custDataLst>
          </p:nvPr>
        </p:nvSpPr>
        <p:spPr bwMode="auto">
          <a:xfrm>
            <a:off x="4848390" y="3936493"/>
            <a:ext cx="467716" cy="420944"/>
          </a:xfrm>
          <a:prstGeom prst="rect">
            <a:avLst/>
          </a:prstGeom>
          <a:solidFill>
            <a:schemeClr val="bg1">
              <a:lumMod val="95000"/>
            </a:schemeClr>
          </a:solidFill>
          <a:ln w="19050">
            <a:noFill/>
            <a:round/>
          </a:ln>
        </p:spPr>
        <p:txBody>
          <a:bodyPr rot="0" spcFirstLastPara="0" vert="horz" wrap="square" lIns="68580" tIns="34290" rIns="68580" bIns="34290" anchor="ctr" anchorCtr="1" forceAA="0" compatLnSpc="1">
            <a:normAutofit/>
          </a:bodyPr>
          <a:lstStyle/>
          <a:p>
            <a:pPr lvl="0" algn="ctr">
              <a:buClrTx/>
              <a:buSzTx/>
              <a:buFontTx/>
            </a:pPr>
            <a:r>
              <a:rPr lang="en-US" altLang="zh-CN" sz="1500" b="1" dirty="0">
                <a:solidFill>
                  <a:schemeClr val="accent1"/>
                </a:solidFill>
                <a:latin typeface="Arial" panose="020B0604020202020204" pitchFamily="34" charset="0"/>
                <a:ea typeface="微软雅黑" panose="020B0503020204020204" charset="-122"/>
                <a:sym typeface="+mn-ea"/>
              </a:rPr>
              <a:t>03</a:t>
            </a:r>
            <a:endParaRPr lang="en-US" altLang="zh-CN" sz="1500" b="1" dirty="0">
              <a:solidFill>
                <a:schemeClr val="accent1"/>
              </a:solidFill>
              <a:latin typeface="Arial" panose="020B0604020202020204" pitchFamily="34" charset="0"/>
              <a:ea typeface="微软雅黑" panose="020B0503020204020204" charset="-122"/>
              <a:sym typeface="+mn-ea"/>
            </a:endParaRPr>
          </a:p>
        </p:txBody>
      </p:sp>
      <p:sp>
        <p:nvSpPr>
          <p:cNvPr id="103" name="文本框 102"/>
          <p:cNvSpPr txBox="1"/>
          <p:nvPr>
            <p:custDataLst>
              <p:tags r:id="rId15"/>
            </p:custDataLst>
          </p:nvPr>
        </p:nvSpPr>
        <p:spPr>
          <a:xfrm>
            <a:off x="5346375" y="3967639"/>
            <a:ext cx="3269597" cy="359674"/>
          </a:xfrm>
          <a:prstGeom prst="rect">
            <a:avLst/>
          </a:prstGeom>
          <a:noFill/>
        </p:spPr>
        <p:txBody>
          <a:bodyPr wrap="square" rtlCol="0" anchor="ctr" anchorCtr="0">
            <a:normAutofit/>
          </a:bodyPr>
          <a:lstStyle/>
          <a:p>
            <a:pPr lvl="0">
              <a:lnSpc>
                <a:spcPct val="100000"/>
              </a:lnSpc>
            </a:pPr>
            <a:r>
              <a:rPr lang="zh-CN" altLang="en-US" sz="1500" b="1" spc="300">
                <a:solidFill>
                  <a:schemeClr val="tx1">
                    <a:lumMod val="85000"/>
                    <a:lumOff val="15000"/>
                  </a:schemeClr>
                </a:solidFill>
                <a:uFillTx/>
                <a:latin typeface="Arial" panose="020B0604020202020204" pitchFamily="34" charset="0"/>
                <a:ea typeface="微软雅黑" panose="020B0503020204020204" charset="-122"/>
                <a:sym typeface="+mn-ea"/>
              </a:rPr>
              <a:t>计数自动放水器结构简介</a:t>
            </a:r>
            <a:endParaRPr lang="zh-CN" altLang="en-US" sz="1500" b="1" spc="30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05" name="圆角矩形 104"/>
          <p:cNvSpPr/>
          <p:nvPr>
            <p:custDataLst>
              <p:tags r:id="rId16"/>
            </p:custDataLst>
          </p:nvPr>
        </p:nvSpPr>
        <p:spPr bwMode="auto">
          <a:xfrm>
            <a:off x="4591050" y="4636135"/>
            <a:ext cx="3872230" cy="349885"/>
          </a:xfrm>
          <a:prstGeom prst="roundRect">
            <a:avLst/>
          </a:prstGeom>
          <a:noFill/>
          <a:ln w="9525">
            <a:solidFill>
              <a:schemeClr val="bg1">
                <a:lumMod val="75000"/>
              </a:schemeClr>
            </a:solidFill>
            <a:round/>
          </a:ln>
        </p:spPr>
        <p:txBody>
          <a:bodyPr rot="0" spcFirstLastPara="0" vert="horz" wrap="square" lIns="68580" tIns="34290" rIns="68580" bIns="34290" anchor="ctr" anchorCtr="0" forceAA="0" compatLnSpc="1">
            <a:normAutofit/>
          </a:bodyPr>
          <a:lstStyle/>
          <a:p>
            <a:pPr algn="r">
              <a:lnSpc>
                <a:spcPct val="130000"/>
              </a:lnSpc>
            </a:pPr>
            <a:endParaRPr lang="en-US" altLang="zh-CN" sz="825" dirty="0">
              <a:solidFill>
                <a:schemeClr val="tx1"/>
              </a:solidFill>
              <a:latin typeface="Arial" panose="020B0604020202020204" pitchFamily="34" charset="0"/>
              <a:ea typeface="微软雅黑" panose="020B0503020204020204" charset="-122"/>
            </a:endParaRPr>
          </a:p>
        </p:txBody>
      </p:sp>
      <p:sp>
        <p:nvSpPr>
          <p:cNvPr id="106" name="梯形 105"/>
          <p:cNvSpPr/>
          <p:nvPr>
            <p:custDataLst>
              <p:tags r:id="rId17"/>
            </p:custDataLst>
          </p:nvPr>
        </p:nvSpPr>
        <p:spPr bwMode="auto">
          <a:xfrm flipV="1">
            <a:off x="4763103" y="4986635"/>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107" name="梯形 106"/>
          <p:cNvSpPr/>
          <p:nvPr>
            <p:custDataLst>
              <p:tags r:id="rId18"/>
            </p:custDataLst>
          </p:nvPr>
        </p:nvSpPr>
        <p:spPr bwMode="auto">
          <a:xfrm>
            <a:off x="4755320" y="4601744"/>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lstStyle/>
          <a:p>
            <a:pPr algn="ctr"/>
            <a:endParaRPr sz="1350">
              <a:solidFill>
                <a:schemeClr val="tx1"/>
              </a:solidFill>
              <a:latin typeface="Arial" panose="020B0604020202020204" pitchFamily="34" charset="0"/>
              <a:ea typeface="微软雅黑" panose="020B0503020204020204" charset="-122"/>
            </a:endParaRPr>
          </a:p>
        </p:txBody>
      </p:sp>
      <p:sp>
        <p:nvSpPr>
          <p:cNvPr id="108" name="矩形 107"/>
          <p:cNvSpPr/>
          <p:nvPr>
            <p:custDataLst>
              <p:tags r:id="rId19"/>
            </p:custDataLst>
          </p:nvPr>
        </p:nvSpPr>
        <p:spPr bwMode="auto">
          <a:xfrm>
            <a:off x="4848390" y="4599854"/>
            <a:ext cx="467716" cy="420944"/>
          </a:xfrm>
          <a:prstGeom prst="rect">
            <a:avLst/>
          </a:prstGeom>
          <a:solidFill>
            <a:schemeClr val="bg1">
              <a:lumMod val="95000"/>
            </a:schemeClr>
          </a:solidFill>
          <a:ln w="19050">
            <a:noFill/>
            <a:round/>
          </a:ln>
        </p:spPr>
        <p:txBody>
          <a:bodyPr rot="0" spcFirstLastPara="0" vert="horz" wrap="square" lIns="68580" tIns="34290" rIns="68580" bIns="34290" anchor="ctr" anchorCtr="1" forceAA="0" compatLnSpc="1">
            <a:normAutofit/>
          </a:bodyPr>
          <a:lstStyle/>
          <a:p>
            <a:pPr lvl="0" algn="ctr">
              <a:buClrTx/>
              <a:buSzTx/>
              <a:buFontTx/>
            </a:pPr>
            <a:r>
              <a:rPr lang="en-US" altLang="zh-CN" sz="1500" b="1" dirty="0">
                <a:solidFill>
                  <a:schemeClr val="accent1"/>
                </a:solidFill>
                <a:latin typeface="Arial" panose="020B0604020202020204" pitchFamily="34" charset="0"/>
                <a:ea typeface="微软雅黑" panose="020B0503020204020204" charset="-122"/>
                <a:sym typeface="+mn-ea"/>
              </a:rPr>
              <a:t>04</a:t>
            </a:r>
            <a:endParaRPr lang="en-US" altLang="zh-CN" sz="1500" b="1" dirty="0">
              <a:solidFill>
                <a:schemeClr val="accent1"/>
              </a:solidFill>
              <a:latin typeface="Arial" panose="020B0604020202020204" pitchFamily="34" charset="0"/>
              <a:ea typeface="微软雅黑" panose="020B0503020204020204" charset="-122"/>
              <a:sym typeface="+mn-ea"/>
            </a:endParaRPr>
          </a:p>
        </p:txBody>
      </p:sp>
      <p:sp>
        <p:nvSpPr>
          <p:cNvPr id="109" name="文本框 108"/>
          <p:cNvSpPr txBox="1"/>
          <p:nvPr>
            <p:custDataLst>
              <p:tags r:id="rId20"/>
            </p:custDataLst>
          </p:nvPr>
        </p:nvSpPr>
        <p:spPr>
          <a:xfrm>
            <a:off x="5363845" y="4632325"/>
            <a:ext cx="3251835" cy="359410"/>
          </a:xfrm>
          <a:prstGeom prst="rect">
            <a:avLst/>
          </a:prstGeom>
          <a:noFill/>
        </p:spPr>
        <p:txBody>
          <a:bodyPr wrap="square" rtlCol="0" anchor="ctr" anchorCtr="0">
            <a:noAutofit/>
          </a:bodyPr>
          <a:lstStyle/>
          <a:p>
            <a:pPr lvl="0">
              <a:lnSpc>
                <a:spcPct val="100000"/>
              </a:lnSpc>
            </a:pPr>
            <a:r>
              <a:rPr lang="zh-CN" altLang="en-US" sz="1500" b="1" spc="300">
                <a:solidFill>
                  <a:schemeClr val="tx1">
                    <a:lumMod val="85000"/>
                    <a:lumOff val="15000"/>
                  </a:schemeClr>
                </a:solidFill>
                <a:uFillTx/>
                <a:ea typeface="微软雅黑" panose="020B0503020204020204" charset="-122"/>
                <a:sym typeface="+mn-ea"/>
              </a:rPr>
              <a:t>计数自动放水器的使用及维护</a:t>
            </a:r>
            <a:endParaRPr lang="zh-CN" altLang="en-US" sz="1500" b="1" spc="300">
              <a:solidFill>
                <a:schemeClr val="tx1">
                  <a:lumMod val="85000"/>
                  <a:lumOff val="15000"/>
                </a:schemeClr>
              </a:solidFill>
              <a:uFillTx/>
              <a:latin typeface="Arial" panose="020B0604020202020204" pitchFamily="34" charset="0"/>
              <a:ea typeface="微软雅黑" panose="020B0503020204020204" charset="-122"/>
              <a:sym typeface="+mn-ea"/>
            </a:endParaRPr>
          </a:p>
        </p:txBody>
      </p:sp>
      <p:grpSp>
        <p:nvGrpSpPr>
          <p:cNvPr id="3" name="组合 2"/>
          <p:cNvGrpSpPr/>
          <p:nvPr>
            <p:custDataLst>
              <p:tags r:id="rId21"/>
            </p:custDataLst>
          </p:nvPr>
        </p:nvGrpSpPr>
        <p:grpSpPr>
          <a:xfrm>
            <a:off x="5203984" y="1521381"/>
            <a:ext cx="2469833" cy="782955"/>
            <a:chOff x="2262505" y="541020"/>
            <a:chExt cx="3293110" cy="1043940"/>
          </a:xfrm>
        </p:grpSpPr>
        <p:sp>
          <p:nvSpPr>
            <p:cNvPr id="4" name="文本框 3"/>
            <p:cNvSpPr txBox="1"/>
            <p:nvPr>
              <p:custDataLst>
                <p:tags r:id="rId22"/>
              </p:custDataLst>
            </p:nvPr>
          </p:nvSpPr>
          <p:spPr>
            <a:xfrm>
              <a:off x="2263140" y="1247775"/>
              <a:ext cx="3292475" cy="337185"/>
            </a:xfrm>
            <a:prstGeom prst="rect">
              <a:avLst/>
            </a:prstGeom>
            <a:noFill/>
          </p:spPr>
          <p:txBody>
            <a:bodyPr wrap="square" lIns="68580" tIns="34290" rIns="68580" bIns="34290" rtlCol="0">
              <a:normAutofit/>
            </a:bodyPr>
            <a:lstStyle/>
            <a:p>
              <a:r>
                <a:rPr lang="en-US" altLang="zh-CN" sz="1200" b="1" spc="600">
                  <a:solidFill>
                    <a:schemeClr val="dk1">
                      <a:lumMod val="85000"/>
                      <a:lumOff val="15000"/>
                    </a:schemeClr>
                  </a:solidFill>
                  <a:uFillTx/>
                  <a:latin typeface="Arial" panose="020B0604020202020204" pitchFamily="34" charset="0"/>
                  <a:ea typeface="微软雅黑" panose="020B0503020204020204" charset="-122"/>
                  <a:sym typeface="+mn-ea"/>
                </a:rPr>
                <a:t>CONTENTS</a:t>
              </a:r>
              <a:endParaRPr lang="en-US" altLang="zh-CN" sz="1200" b="1" spc="600">
                <a:solidFill>
                  <a:schemeClr val="dk1">
                    <a:lumMod val="85000"/>
                    <a:lumOff val="15000"/>
                  </a:schemeClr>
                </a:solidFill>
                <a:uFillTx/>
                <a:latin typeface="Arial" panose="020B0604020202020204" pitchFamily="34" charset="0"/>
                <a:ea typeface="微软雅黑" panose="020B0503020204020204" charset="-122"/>
                <a:sym typeface="+mn-ea"/>
              </a:endParaRPr>
            </a:p>
          </p:txBody>
        </p:sp>
        <p:sp>
          <p:nvSpPr>
            <p:cNvPr id="5" name="文本框 4"/>
            <p:cNvSpPr txBox="1"/>
            <p:nvPr>
              <p:custDataLst>
                <p:tags r:id="rId23"/>
              </p:custDataLst>
            </p:nvPr>
          </p:nvSpPr>
          <p:spPr>
            <a:xfrm>
              <a:off x="2262505" y="541020"/>
              <a:ext cx="3292475" cy="706755"/>
            </a:xfrm>
            <a:prstGeom prst="rect">
              <a:avLst/>
            </a:prstGeom>
            <a:noFill/>
          </p:spPr>
          <p:txBody>
            <a:bodyPr wrap="square" lIns="68580" tIns="34290" rIns="68580" bIns="34290" rtlCol="0">
              <a:normAutofit lnSpcReduction="10000"/>
            </a:bodyPr>
            <a:lstStyle/>
            <a:p>
              <a:r>
                <a:rPr lang="zh-CN" altLang="en-US" sz="3000" spc="600">
                  <a:solidFill>
                    <a:schemeClr val="tx1">
                      <a:lumMod val="85000"/>
                      <a:lumOff val="15000"/>
                    </a:schemeClr>
                  </a:solidFill>
                  <a:uFillTx/>
                  <a:latin typeface="Arial" panose="020B0604020202020204" pitchFamily="34" charset="0"/>
                  <a:ea typeface="汉仪旗黑-85S" panose="00020600040101010101" pitchFamily="18" charset="-122"/>
                </a:rPr>
                <a:t>目录</a:t>
              </a:r>
              <a:endParaRPr lang="zh-CN" altLang="en-US" sz="3000" spc="600">
                <a:solidFill>
                  <a:schemeClr val="tx1">
                    <a:lumMod val="85000"/>
                    <a:lumOff val="15000"/>
                  </a:schemeClr>
                </a:solidFill>
                <a:uFillTx/>
                <a:latin typeface="Arial" panose="020B0604020202020204" pitchFamily="34" charset="0"/>
                <a:ea typeface="汉仪旗黑-85S" panose="00020600040101010101" pitchFamily="18" charset="-122"/>
              </a:endParaRPr>
            </a:p>
          </p:txBody>
        </p:sp>
      </p:grpSp>
      <p:pic>
        <p:nvPicPr>
          <p:cNvPr id="1073743873" name="Picture 1"/>
          <p:cNvPicPr>
            <a:picLocks noChangeAspect="1"/>
          </p:cNvPicPr>
          <p:nvPr/>
        </p:nvPicPr>
        <p:blipFill>
          <a:blip r:embed="rId24"/>
          <a:stretch>
            <a:fillRect/>
          </a:stretch>
        </p:blipFill>
        <p:spPr>
          <a:xfrm>
            <a:off x="179705" y="191453"/>
            <a:ext cx="1600200" cy="488315"/>
          </a:xfrm>
          <a:prstGeom prst="rect">
            <a:avLst/>
          </a:prstGeom>
          <a:noFill/>
          <a:ln w="9525">
            <a:noFill/>
          </a:ln>
        </p:spPr>
      </p:pic>
      <p:sp>
        <p:nvSpPr>
          <p:cNvPr id="8" name="文本框 7"/>
          <p:cNvSpPr txBox="1"/>
          <p:nvPr>
            <p:custDataLst>
              <p:tags r:id="rId25"/>
            </p:custDataLst>
          </p:nvPr>
        </p:nvSpPr>
        <p:spPr>
          <a:xfrm>
            <a:off x="5387673" y="5276203"/>
            <a:ext cx="2392435" cy="359526"/>
          </a:xfrm>
          <a:prstGeom prst="rect">
            <a:avLst/>
          </a:prstGeom>
          <a:noFill/>
        </p:spPr>
        <p:txBody>
          <a:bodyPr wrap="square" rtlCol="0" anchor="ctr" anchorCtr="0">
            <a:normAutofit/>
          </a:bodyPr>
          <a:p>
            <a:pPr lvl="0">
              <a:lnSpc>
                <a:spcPct val="100000"/>
              </a:lnSpc>
            </a:pPr>
            <a:r>
              <a:rPr lang="zh-CN" altLang="en-US" sz="1500" b="1" spc="300">
                <a:solidFill>
                  <a:schemeClr val="tx1">
                    <a:lumMod val="85000"/>
                    <a:lumOff val="15000"/>
                  </a:schemeClr>
                </a:solidFill>
                <a:latin typeface="Arial" panose="020B0604020202020204" pitchFamily="34" charset="0"/>
                <a:ea typeface="微软雅黑" panose="020B0503020204020204" charset="-122"/>
                <a:sym typeface="+mn-ea"/>
              </a:rPr>
              <a:t>计数自动放水器优势</a:t>
            </a:r>
            <a:endParaRPr lang="zh-CN" altLang="en-US" sz="1500" b="1" spc="30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6" name="圆角矩形 5"/>
          <p:cNvSpPr/>
          <p:nvPr>
            <p:custDataLst>
              <p:tags r:id="rId26"/>
            </p:custDataLst>
          </p:nvPr>
        </p:nvSpPr>
        <p:spPr bwMode="auto">
          <a:xfrm>
            <a:off x="4574540" y="5265420"/>
            <a:ext cx="3872230" cy="349885"/>
          </a:xfrm>
          <a:prstGeom prst="roundRect">
            <a:avLst/>
          </a:prstGeom>
          <a:noFill/>
          <a:ln w="9525">
            <a:solidFill>
              <a:schemeClr val="bg1">
                <a:lumMod val="75000"/>
              </a:schemeClr>
            </a:solidFill>
            <a:round/>
          </a:ln>
        </p:spPr>
        <p:txBody>
          <a:bodyPr rot="0" spcFirstLastPara="0" vert="horz" wrap="square" lIns="68580" tIns="34290" rIns="68580" bIns="34290" anchor="ctr" anchorCtr="0" forceAA="0" compatLnSpc="1">
            <a:normAutofit/>
          </a:bodyPr>
          <a:p>
            <a:pPr algn="r">
              <a:lnSpc>
                <a:spcPct val="130000"/>
              </a:lnSpc>
            </a:pPr>
            <a:endParaRPr lang="en-US" altLang="zh-CN" sz="825" dirty="0">
              <a:solidFill>
                <a:schemeClr val="tx1"/>
              </a:solidFill>
              <a:latin typeface="Arial" panose="020B0604020202020204" pitchFamily="34" charset="0"/>
              <a:ea typeface="微软雅黑" panose="020B0503020204020204" charset="-122"/>
            </a:endParaRPr>
          </a:p>
        </p:txBody>
      </p:sp>
      <p:sp>
        <p:nvSpPr>
          <p:cNvPr id="7" name="梯形 6"/>
          <p:cNvSpPr/>
          <p:nvPr>
            <p:custDataLst>
              <p:tags r:id="rId27"/>
            </p:custDataLst>
          </p:nvPr>
        </p:nvSpPr>
        <p:spPr bwMode="auto">
          <a:xfrm flipV="1">
            <a:off x="4738338" y="5614650"/>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p>
            <a:pPr algn="ctr"/>
            <a:endParaRPr sz="1350">
              <a:solidFill>
                <a:schemeClr val="tx1"/>
              </a:solidFill>
              <a:latin typeface="Arial" panose="020B0604020202020204" pitchFamily="34" charset="0"/>
              <a:ea typeface="微软雅黑" panose="020B0503020204020204" charset="-122"/>
            </a:endParaRPr>
          </a:p>
        </p:txBody>
      </p:sp>
      <p:sp>
        <p:nvSpPr>
          <p:cNvPr id="9" name="梯形 8"/>
          <p:cNvSpPr/>
          <p:nvPr>
            <p:custDataLst>
              <p:tags r:id="rId28"/>
            </p:custDataLst>
          </p:nvPr>
        </p:nvSpPr>
        <p:spPr bwMode="auto">
          <a:xfrm>
            <a:off x="4738810" y="5231029"/>
            <a:ext cx="654802" cy="34488"/>
          </a:xfrm>
          <a:prstGeom prst="trapezoid">
            <a:avLst>
              <a:gd name="adj" fmla="val 154634"/>
            </a:avLst>
          </a:prstGeom>
          <a:solidFill>
            <a:schemeClr val="bg1">
              <a:lumMod val="65000"/>
            </a:schemeClr>
          </a:solidFill>
          <a:ln w="19050">
            <a:noFill/>
            <a:round/>
          </a:ln>
        </p:spPr>
        <p:txBody>
          <a:bodyPr wrap="square" lIns="68580" tIns="34290" rIns="68580" bIns="34290" anchor="ctr">
            <a:normAutofit fontScale="25000" lnSpcReduction="20000"/>
          </a:bodyPr>
          <a:p>
            <a:pPr algn="ctr"/>
            <a:endParaRPr sz="1350">
              <a:solidFill>
                <a:schemeClr val="tx1"/>
              </a:solidFill>
              <a:latin typeface="Arial" panose="020B0604020202020204" pitchFamily="34" charset="0"/>
              <a:ea typeface="微软雅黑" panose="020B0503020204020204" charset="-122"/>
            </a:endParaRPr>
          </a:p>
        </p:txBody>
      </p:sp>
      <p:sp>
        <p:nvSpPr>
          <p:cNvPr id="11" name="矩形 10"/>
          <p:cNvSpPr/>
          <p:nvPr>
            <p:custDataLst>
              <p:tags r:id="rId29"/>
            </p:custDataLst>
          </p:nvPr>
        </p:nvSpPr>
        <p:spPr bwMode="auto">
          <a:xfrm>
            <a:off x="4831880" y="5229139"/>
            <a:ext cx="467716" cy="420944"/>
          </a:xfrm>
          <a:prstGeom prst="rect">
            <a:avLst/>
          </a:prstGeom>
          <a:solidFill>
            <a:schemeClr val="bg1">
              <a:lumMod val="95000"/>
            </a:schemeClr>
          </a:solidFill>
          <a:ln w="19050">
            <a:noFill/>
            <a:round/>
          </a:ln>
        </p:spPr>
        <p:txBody>
          <a:bodyPr rot="0" spcFirstLastPara="0" vert="horz" wrap="square" lIns="68580" tIns="34290" rIns="68580" bIns="34290" anchor="ctr" anchorCtr="1" forceAA="0" compatLnSpc="1">
            <a:normAutofit/>
          </a:bodyPr>
          <a:p>
            <a:pPr lvl="0" algn="ctr">
              <a:buClrTx/>
              <a:buSzTx/>
              <a:buFontTx/>
            </a:pPr>
            <a:r>
              <a:rPr lang="en-US" altLang="zh-CN" sz="1500" b="1" dirty="0">
                <a:solidFill>
                  <a:schemeClr val="accent1"/>
                </a:solidFill>
                <a:latin typeface="Arial" panose="020B0604020202020204" pitchFamily="34" charset="0"/>
                <a:ea typeface="微软雅黑" panose="020B0503020204020204" charset="-122"/>
                <a:sym typeface="+mn-ea"/>
              </a:rPr>
              <a:t>05</a:t>
            </a:r>
            <a:endParaRPr lang="en-US" altLang="zh-CN" sz="1500" b="1" dirty="0">
              <a:solidFill>
                <a:schemeClr val="accent1"/>
              </a:solidFill>
              <a:latin typeface="Arial" panose="020B0604020202020204" pitchFamily="34" charset="0"/>
              <a:ea typeface="微软雅黑" panose="020B0503020204020204" charset="-122"/>
              <a:sym typeface="+mn-ea"/>
            </a:endParaRPr>
          </a:p>
        </p:txBody>
      </p:sp>
    </p:spTree>
    <p:custDataLst>
      <p:tags r:id="rId30"/>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281430" y="1023620"/>
            <a:ext cx="4349750" cy="581025"/>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16" name="文本占位符 8"/>
          <p:cNvSpPr>
            <a:spLocks noGrp="1"/>
          </p:cNvSpPr>
          <p:nvPr>
            <p:custDataLst>
              <p:tags r:id="rId2"/>
            </p:custDataLst>
          </p:nvPr>
        </p:nvSpPr>
        <p:spPr>
          <a:xfrm>
            <a:off x="685562" y="979329"/>
            <a:ext cx="654844" cy="625316"/>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01</a:t>
            </a:r>
            <a:endParaRPr lang="en-US" altLang="zh-CN" sz="3300" spc="200">
              <a:solidFill>
                <a:schemeClr val="bg1"/>
              </a:solidFill>
            </a:endParaRPr>
          </a:p>
        </p:txBody>
      </p:sp>
      <p:sp>
        <p:nvSpPr>
          <p:cNvPr id="5" name="标题 4"/>
          <p:cNvSpPr>
            <a:spLocks noGrp="1"/>
          </p:cNvSpPr>
          <p:nvPr>
            <p:ph type="ctrTitle" idx="14"/>
            <p:custDataLst>
              <p:tags r:id="rId3"/>
            </p:custDataLst>
          </p:nvPr>
        </p:nvSpPr>
        <p:spPr>
          <a:xfrm>
            <a:off x="1547415" y="1023780"/>
            <a:ext cx="4420553" cy="535781"/>
          </a:xfrm>
        </p:spPr>
        <p:txBody>
          <a:bodyPr>
            <a:normAutofit fontScale="90000"/>
          </a:bodyPr>
          <a:lstStyle/>
          <a:p>
            <a:r>
              <a:rPr lang="zh-CN" altLang="en-US" b="1">
                <a:solidFill>
                  <a:schemeClr val="tx1">
                    <a:lumMod val="85000"/>
                    <a:lumOff val="15000"/>
                  </a:schemeClr>
                </a:solidFill>
                <a:ea typeface="微软雅黑" panose="020B0503020204020204" charset="-122"/>
                <a:sym typeface="+mn-ea"/>
              </a:rPr>
              <a:t>放水器适用范围</a:t>
            </a:r>
            <a:endParaRPr lang="zh-CN" altLang="en-US" dirty="0"/>
          </a:p>
        </p:txBody>
      </p:sp>
      <p:sp>
        <p:nvSpPr>
          <p:cNvPr id="2" name="副标题 1"/>
          <p:cNvSpPr>
            <a:spLocks noGrp="1"/>
          </p:cNvSpPr>
          <p:nvPr>
            <p:ph type="subTitle" idx="13"/>
            <p:custDataLst>
              <p:tags r:id="rId4"/>
            </p:custDataLst>
          </p:nvPr>
        </p:nvSpPr>
        <p:spPr>
          <a:xfrm>
            <a:off x="732790" y="1927860"/>
            <a:ext cx="7466965" cy="4766945"/>
          </a:xfrm>
        </p:spPr>
        <p:txBody>
          <a:bodyPr/>
          <a:lstStyle/>
          <a:p>
            <a:pPr>
              <a:lnSpc>
                <a:spcPct val="200000"/>
              </a:lnSpc>
            </a:pPr>
            <a:r>
              <a:rPr lang="en-US" altLang="zh-CN" sz="1800" dirty="0"/>
              <a:t>    </a:t>
            </a:r>
            <a:r>
              <a:rPr lang="zh-CN" altLang="en-US" sz="1800" dirty="0"/>
              <a:t> </a:t>
            </a:r>
            <a:r>
              <a:rPr lang="en-US" altLang="zh-CN" sz="1800" dirty="0"/>
              <a:t> </a:t>
            </a:r>
            <a:r>
              <a:rPr lang="zh-CN" altLang="en-US" sz="1800" dirty="0"/>
              <a:t>矿井瓦斯抽采作业中，由于钻孔内除瓦斯外的水、粉尘、渣等一起流入抽采管道内，为确保瓦斯的抽采工作正常进行，一般在瓦斯抽采管路内安装排渣放水装置，以排出管道中的积水和煤渣，根据操作经验在不同工况安装不同数量及排量的放水器，满足排水需求。</a:t>
            </a:r>
            <a:endParaRPr lang="zh-CN" altLang="en-US" sz="1800" dirty="0"/>
          </a:p>
          <a:p>
            <a:pPr>
              <a:lnSpc>
                <a:spcPct val="200000"/>
              </a:lnSpc>
            </a:pPr>
            <a:r>
              <a:rPr lang="en-US" altLang="zh-CN" sz="1800" dirty="0"/>
              <a:t>      </a:t>
            </a:r>
            <a:r>
              <a:rPr lang="zh-CN" altLang="en-US" sz="1800" dirty="0"/>
              <a:t>放水器通常安装在瓦斯抽放钻场和利用系统的主管、干管、支管钻场等的排渣放水。</a:t>
            </a:r>
            <a:endParaRPr lang="zh-CN" altLang="en-US" sz="1800" dirty="0"/>
          </a:p>
        </p:txBody>
      </p:sp>
      <p:pic>
        <p:nvPicPr>
          <p:cNvPr id="1073743873" name="Picture 1"/>
          <p:cNvPicPr>
            <a:picLocks noChangeAspect="1"/>
          </p:cNvPicPr>
          <p:nvPr/>
        </p:nvPicPr>
        <p:blipFill>
          <a:blip r:embed="rId5"/>
          <a:stretch>
            <a:fillRect/>
          </a:stretch>
        </p:blipFill>
        <p:spPr>
          <a:xfrm>
            <a:off x="179705" y="191453"/>
            <a:ext cx="1600200" cy="488315"/>
          </a:xfrm>
          <a:prstGeom prst="rect">
            <a:avLst/>
          </a:prstGeom>
          <a:noFill/>
          <a:ln w="9525">
            <a:noFill/>
          </a:ln>
        </p:spPr>
      </p:pic>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281430" y="1023620"/>
            <a:ext cx="4349750" cy="581025"/>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16" name="文本占位符 8"/>
          <p:cNvSpPr>
            <a:spLocks noGrp="1"/>
          </p:cNvSpPr>
          <p:nvPr>
            <p:custDataLst>
              <p:tags r:id="rId2"/>
            </p:custDataLst>
          </p:nvPr>
        </p:nvSpPr>
        <p:spPr>
          <a:xfrm>
            <a:off x="685562" y="979329"/>
            <a:ext cx="654844" cy="625316"/>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02</a:t>
            </a:r>
            <a:endParaRPr lang="en-US" altLang="zh-CN" sz="3300" spc="200">
              <a:solidFill>
                <a:schemeClr val="bg1"/>
              </a:solidFill>
            </a:endParaRPr>
          </a:p>
        </p:txBody>
      </p:sp>
      <p:sp>
        <p:nvSpPr>
          <p:cNvPr id="5" name="标题 4"/>
          <p:cNvSpPr>
            <a:spLocks noGrp="1"/>
          </p:cNvSpPr>
          <p:nvPr>
            <p:ph type="ctrTitle" idx="14"/>
            <p:custDataLst>
              <p:tags r:id="rId3"/>
            </p:custDataLst>
          </p:nvPr>
        </p:nvSpPr>
        <p:spPr>
          <a:xfrm>
            <a:off x="1547415" y="1023780"/>
            <a:ext cx="4420553" cy="535781"/>
          </a:xfrm>
        </p:spPr>
        <p:txBody>
          <a:bodyPr>
            <a:normAutofit fontScale="90000"/>
          </a:bodyPr>
          <a:lstStyle/>
          <a:p>
            <a:r>
              <a:rPr lang="zh-CN" altLang="en-US" b="1">
                <a:solidFill>
                  <a:schemeClr val="tx1">
                    <a:lumMod val="85000"/>
                    <a:lumOff val="15000"/>
                  </a:schemeClr>
                </a:solidFill>
                <a:ea typeface="微软雅黑" panose="020B0503020204020204" charset="-122"/>
                <a:sym typeface="+mn-ea"/>
              </a:rPr>
              <a:t>计数自动放水器特点</a:t>
            </a:r>
            <a:endParaRPr lang="zh-CN" altLang="en-US" dirty="0"/>
          </a:p>
        </p:txBody>
      </p:sp>
      <p:sp>
        <p:nvSpPr>
          <p:cNvPr id="2" name="副标题 1"/>
          <p:cNvSpPr>
            <a:spLocks noGrp="1"/>
          </p:cNvSpPr>
          <p:nvPr>
            <p:ph type="subTitle" idx="13"/>
            <p:custDataLst>
              <p:tags r:id="rId4"/>
            </p:custDataLst>
          </p:nvPr>
        </p:nvSpPr>
        <p:spPr>
          <a:xfrm>
            <a:off x="732790" y="2071370"/>
            <a:ext cx="7596505" cy="2609215"/>
          </a:xfrm>
        </p:spPr>
        <p:txBody>
          <a:bodyPr>
            <a:normAutofit/>
          </a:bodyPr>
          <a:lstStyle/>
          <a:p>
            <a:pPr>
              <a:lnSpc>
                <a:spcPct val="200000"/>
              </a:lnSpc>
            </a:pPr>
            <a:r>
              <a:rPr lang="zh-CN" altLang="en-US" sz="2000" dirty="0"/>
              <a:t> 1、计量放水，清晰知道当前累计放水量。</a:t>
            </a:r>
            <a:endParaRPr lang="zh-CN" altLang="en-US" sz="2000" dirty="0"/>
          </a:p>
          <a:p>
            <a:pPr>
              <a:lnSpc>
                <a:spcPct val="200000"/>
              </a:lnSpc>
            </a:pPr>
            <a:r>
              <a:rPr lang="en-US" altLang="zh-CN" sz="2000" dirty="0"/>
              <a:t> </a:t>
            </a:r>
            <a:r>
              <a:rPr lang="zh-CN" altLang="en-US" sz="2000" dirty="0"/>
              <a:t>2、灵敏度高、安全可靠。</a:t>
            </a:r>
            <a:endParaRPr lang="zh-CN" altLang="en-US" sz="2000" dirty="0"/>
          </a:p>
          <a:p>
            <a:pPr>
              <a:lnSpc>
                <a:spcPct val="200000"/>
              </a:lnSpc>
            </a:pPr>
            <a:r>
              <a:rPr lang="en-US" altLang="zh-CN" sz="2000" dirty="0"/>
              <a:t> </a:t>
            </a:r>
            <a:r>
              <a:rPr lang="zh-CN" altLang="en-US" sz="2000" dirty="0"/>
              <a:t>3、不受负压影响，不影响负压。</a:t>
            </a:r>
            <a:endParaRPr lang="zh-CN" altLang="en-US" sz="2000" dirty="0"/>
          </a:p>
          <a:p>
            <a:pPr>
              <a:lnSpc>
                <a:spcPct val="200000"/>
              </a:lnSpc>
            </a:pPr>
            <a:r>
              <a:rPr lang="en-US" altLang="zh-CN" sz="2000" dirty="0"/>
              <a:t> </a:t>
            </a:r>
            <a:r>
              <a:rPr lang="zh-CN" altLang="en-US" sz="2000" dirty="0"/>
              <a:t>4、渣、水自动分离。</a:t>
            </a:r>
            <a:endParaRPr lang="zh-CN" altLang="en-US" sz="2000" dirty="0"/>
          </a:p>
        </p:txBody>
      </p:sp>
      <p:pic>
        <p:nvPicPr>
          <p:cNvPr id="1073743873" name="Picture 1"/>
          <p:cNvPicPr>
            <a:picLocks noChangeAspect="1"/>
          </p:cNvPicPr>
          <p:nvPr>
            <p:custDataLst>
              <p:tags r:id="rId5"/>
            </p:custDataLst>
          </p:nvPr>
        </p:nvPicPr>
        <p:blipFill>
          <a:blip r:embed="rId6"/>
          <a:stretch>
            <a:fillRect/>
          </a:stretch>
        </p:blipFill>
        <p:spPr>
          <a:xfrm>
            <a:off x="179705" y="191453"/>
            <a:ext cx="1600200" cy="488315"/>
          </a:xfrm>
          <a:prstGeom prst="rect">
            <a:avLst/>
          </a:prstGeom>
          <a:noFill/>
          <a:ln w="9525">
            <a:noFill/>
          </a:ln>
        </p:spPr>
      </p:pic>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281430" y="1023620"/>
            <a:ext cx="4349750" cy="581025"/>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16" name="文本占位符 8"/>
          <p:cNvSpPr>
            <a:spLocks noGrp="1"/>
          </p:cNvSpPr>
          <p:nvPr>
            <p:custDataLst>
              <p:tags r:id="rId2"/>
            </p:custDataLst>
          </p:nvPr>
        </p:nvSpPr>
        <p:spPr>
          <a:xfrm>
            <a:off x="685562" y="979329"/>
            <a:ext cx="654844" cy="625316"/>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03</a:t>
            </a:r>
            <a:endParaRPr lang="en-US" altLang="zh-CN" sz="3300" spc="200">
              <a:solidFill>
                <a:schemeClr val="bg1"/>
              </a:solidFill>
            </a:endParaRPr>
          </a:p>
        </p:txBody>
      </p:sp>
      <p:sp>
        <p:nvSpPr>
          <p:cNvPr id="5" name="标题 4"/>
          <p:cNvSpPr>
            <a:spLocks noGrp="1"/>
          </p:cNvSpPr>
          <p:nvPr>
            <p:ph type="ctrTitle" idx="14"/>
            <p:custDataLst>
              <p:tags r:id="rId3"/>
            </p:custDataLst>
          </p:nvPr>
        </p:nvSpPr>
        <p:spPr>
          <a:xfrm>
            <a:off x="1547495" y="1023620"/>
            <a:ext cx="5147945" cy="535940"/>
          </a:xfrm>
          <a:noFill/>
        </p:spPr>
        <p:txBody>
          <a:bodyPr>
            <a:normAutofit fontScale="90000"/>
          </a:bodyPr>
          <a:lstStyle/>
          <a:p>
            <a:r>
              <a:rPr lang="zh-CN" altLang="en-US" b="1">
                <a:solidFill>
                  <a:schemeClr val="tx1">
                    <a:lumMod val="85000"/>
                    <a:lumOff val="15000"/>
                  </a:schemeClr>
                </a:solidFill>
                <a:ea typeface="微软雅黑" panose="020B0503020204020204" charset="-122"/>
                <a:sym typeface="+mn-ea"/>
              </a:rPr>
              <a:t>计数自动放水器结构</a:t>
            </a:r>
            <a:endParaRPr lang="zh-CN" altLang="en-US" b="1">
              <a:solidFill>
                <a:schemeClr val="tx1">
                  <a:lumMod val="85000"/>
                  <a:lumOff val="15000"/>
                </a:schemeClr>
              </a:solidFill>
              <a:ea typeface="微软雅黑" panose="020B0503020204020204" charset="-122"/>
            </a:endParaRPr>
          </a:p>
        </p:txBody>
      </p:sp>
      <p:pic>
        <p:nvPicPr>
          <p:cNvPr id="1073743873" name="Picture 1"/>
          <p:cNvPicPr>
            <a:picLocks noChangeAspect="1"/>
          </p:cNvPicPr>
          <p:nvPr/>
        </p:nvPicPr>
        <p:blipFill>
          <a:blip r:embed="rId4"/>
          <a:stretch>
            <a:fillRect/>
          </a:stretch>
        </p:blipFill>
        <p:spPr>
          <a:xfrm>
            <a:off x="179705" y="191453"/>
            <a:ext cx="1600200" cy="488315"/>
          </a:xfrm>
          <a:prstGeom prst="rect">
            <a:avLst/>
          </a:prstGeom>
          <a:noFill/>
          <a:ln w="9525">
            <a:noFill/>
          </a:ln>
        </p:spPr>
      </p:pic>
      <p:pic>
        <p:nvPicPr>
          <p:cNvPr id="6" name="图片 5"/>
          <p:cNvPicPr>
            <a:picLocks noChangeAspect="1"/>
          </p:cNvPicPr>
          <p:nvPr/>
        </p:nvPicPr>
        <p:blipFill>
          <a:blip r:embed="rId5"/>
          <a:stretch>
            <a:fillRect/>
          </a:stretch>
        </p:blipFill>
        <p:spPr>
          <a:xfrm>
            <a:off x="1043940" y="1903095"/>
            <a:ext cx="6511925" cy="4163695"/>
          </a:xfrm>
          <a:prstGeom prst="rect">
            <a:avLst/>
          </a:prstGeom>
        </p:spPr>
      </p:pic>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79145" y="836930"/>
            <a:ext cx="4902200" cy="581025"/>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5" name="标题 4"/>
          <p:cNvSpPr>
            <a:spLocks noGrp="1"/>
          </p:cNvSpPr>
          <p:nvPr>
            <p:ph type="ctrTitle" idx="14"/>
            <p:custDataLst>
              <p:tags r:id="rId2"/>
            </p:custDataLst>
          </p:nvPr>
        </p:nvSpPr>
        <p:spPr>
          <a:xfrm>
            <a:off x="816610" y="782955"/>
            <a:ext cx="5878830" cy="483235"/>
          </a:xfrm>
          <a:noFill/>
        </p:spPr>
        <p:txBody>
          <a:bodyPr>
            <a:normAutofit fontScale="90000"/>
          </a:bodyPr>
          <a:lstStyle/>
          <a:p>
            <a:r>
              <a:rPr lang="zh-CN" altLang="en-US" b="1">
                <a:solidFill>
                  <a:schemeClr val="tx1">
                    <a:lumMod val="85000"/>
                    <a:lumOff val="15000"/>
                  </a:schemeClr>
                </a:solidFill>
                <a:ea typeface="微软雅黑" panose="020B0503020204020204" charset="-122"/>
              </a:rPr>
              <a:t>产品实验图</a:t>
            </a:r>
            <a:endParaRPr lang="zh-CN" altLang="en-US" b="1">
              <a:solidFill>
                <a:schemeClr val="tx1">
                  <a:lumMod val="85000"/>
                  <a:lumOff val="15000"/>
                </a:schemeClr>
              </a:solidFill>
              <a:latin typeface="宋体" panose="02010600030101010101" pitchFamily="2" charset="-122"/>
              <a:ea typeface="宋体" panose="02010600030101010101" pitchFamily="2" charset="-122"/>
            </a:endParaRPr>
          </a:p>
        </p:txBody>
      </p:sp>
      <p:pic>
        <p:nvPicPr>
          <p:cNvPr id="1073743873" name="Picture 1"/>
          <p:cNvPicPr>
            <a:picLocks noChangeAspect="1"/>
          </p:cNvPicPr>
          <p:nvPr/>
        </p:nvPicPr>
        <p:blipFill>
          <a:blip r:embed="rId3"/>
          <a:stretch>
            <a:fillRect/>
          </a:stretch>
        </p:blipFill>
        <p:spPr>
          <a:xfrm>
            <a:off x="179705" y="191453"/>
            <a:ext cx="1600200" cy="488315"/>
          </a:xfrm>
          <a:prstGeom prst="rect">
            <a:avLst/>
          </a:prstGeom>
          <a:noFill/>
          <a:ln w="9525">
            <a:noFill/>
          </a:ln>
        </p:spPr>
      </p:pic>
      <p:pic>
        <p:nvPicPr>
          <p:cNvPr id="2" name="图片 1"/>
          <p:cNvPicPr>
            <a:picLocks noChangeAspect="1"/>
          </p:cNvPicPr>
          <p:nvPr/>
        </p:nvPicPr>
        <p:blipFill>
          <a:blip r:embed="rId4"/>
          <a:stretch>
            <a:fillRect/>
          </a:stretch>
        </p:blipFill>
        <p:spPr>
          <a:xfrm>
            <a:off x="755650" y="1369060"/>
            <a:ext cx="6879590" cy="5215255"/>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79145" y="836930"/>
            <a:ext cx="4902200" cy="581025"/>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5" name="标题 4"/>
          <p:cNvSpPr>
            <a:spLocks noGrp="1"/>
          </p:cNvSpPr>
          <p:nvPr>
            <p:ph type="ctrTitle" idx="14"/>
            <p:custDataLst>
              <p:tags r:id="rId2"/>
            </p:custDataLst>
          </p:nvPr>
        </p:nvSpPr>
        <p:spPr>
          <a:xfrm>
            <a:off x="816610" y="782955"/>
            <a:ext cx="5878830" cy="483235"/>
          </a:xfrm>
          <a:noFill/>
        </p:spPr>
        <p:txBody>
          <a:bodyPr>
            <a:normAutofit fontScale="90000"/>
          </a:bodyPr>
          <a:lstStyle/>
          <a:p>
            <a:r>
              <a:rPr lang="zh-CN" altLang="en-US" b="1">
                <a:solidFill>
                  <a:schemeClr val="tx1">
                    <a:lumMod val="85000"/>
                    <a:lumOff val="15000"/>
                  </a:schemeClr>
                </a:solidFill>
                <a:ea typeface="微软雅黑" panose="020B0503020204020204" charset="-122"/>
              </a:rPr>
              <a:t>产品图</a:t>
            </a:r>
            <a:endParaRPr lang="zh-CN" altLang="en-US" b="1">
              <a:solidFill>
                <a:schemeClr val="tx1">
                  <a:lumMod val="85000"/>
                  <a:lumOff val="15000"/>
                </a:schemeClr>
              </a:solidFill>
              <a:latin typeface="宋体" panose="02010600030101010101" pitchFamily="2" charset="-122"/>
              <a:ea typeface="宋体" panose="02010600030101010101" pitchFamily="2" charset="-122"/>
            </a:endParaRPr>
          </a:p>
        </p:txBody>
      </p:sp>
      <p:pic>
        <p:nvPicPr>
          <p:cNvPr id="1073743873" name="Picture 1"/>
          <p:cNvPicPr>
            <a:picLocks noChangeAspect="1"/>
          </p:cNvPicPr>
          <p:nvPr/>
        </p:nvPicPr>
        <p:blipFill>
          <a:blip r:embed="rId3"/>
          <a:stretch>
            <a:fillRect/>
          </a:stretch>
        </p:blipFill>
        <p:spPr>
          <a:xfrm>
            <a:off x="179705" y="191453"/>
            <a:ext cx="1600200" cy="488315"/>
          </a:xfrm>
          <a:prstGeom prst="rect">
            <a:avLst/>
          </a:prstGeom>
          <a:noFill/>
          <a:ln w="9525">
            <a:noFill/>
          </a:ln>
        </p:spPr>
      </p:pic>
      <p:pic>
        <p:nvPicPr>
          <p:cNvPr id="2" name="图片 1" descr="劲合-画册图定"/>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11505" y="1628775"/>
            <a:ext cx="7636510" cy="4589780"/>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73743873" name="Picture 1"/>
          <p:cNvPicPr>
            <a:picLocks noChangeAspect="1"/>
          </p:cNvPicPr>
          <p:nvPr/>
        </p:nvPicPr>
        <p:blipFill>
          <a:blip r:embed="rId1"/>
          <a:stretch>
            <a:fillRect/>
          </a:stretch>
        </p:blipFill>
        <p:spPr>
          <a:xfrm>
            <a:off x="251460" y="191453"/>
            <a:ext cx="1600200" cy="488315"/>
          </a:xfrm>
          <a:prstGeom prst="rect">
            <a:avLst/>
          </a:prstGeom>
          <a:noFill/>
          <a:ln w="9525">
            <a:noFill/>
          </a:ln>
        </p:spPr>
      </p:pic>
      <p:sp>
        <p:nvSpPr>
          <p:cNvPr id="5" name="副标题 4"/>
          <p:cNvSpPr/>
          <p:nvPr>
            <p:ph type="subTitle" idx="13"/>
          </p:nvPr>
        </p:nvSpPr>
        <p:spPr>
          <a:xfrm>
            <a:off x="630555" y="1157605"/>
            <a:ext cx="5433695" cy="567055"/>
          </a:xfrm>
        </p:spPr>
        <p:txBody>
          <a:bodyPr/>
          <a:p>
            <a:r>
              <a:rPr lang="zh-CN" altLang="en-US" sz="2800" b="1" spc="300">
                <a:solidFill>
                  <a:schemeClr val="tx1">
                    <a:lumMod val="85000"/>
                    <a:lumOff val="15000"/>
                  </a:schemeClr>
                </a:solidFill>
                <a:sym typeface="+mn-ea"/>
              </a:rPr>
              <a:t>计数自动放水器结构简介</a:t>
            </a:r>
            <a:endParaRPr lang="zh-CN" altLang="en-US" sz="2800"/>
          </a:p>
        </p:txBody>
      </p:sp>
      <p:sp>
        <p:nvSpPr>
          <p:cNvPr id="11" name="副标题 4"/>
          <p:cNvSpPr/>
          <p:nvPr/>
        </p:nvSpPr>
        <p:spPr>
          <a:xfrm>
            <a:off x="828040" y="1497330"/>
            <a:ext cx="7117080" cy="4186555"/>
          </a:xfrm>
          <a:prstGeom prst="rect">
            <a:avLst/>
          </a:prstGeom>
        </p:spPr>
        <p:txBody>
          <a:bodyPr vert="horz" wrap="square" lIns="0" tIns="0" rIns="0" bIns="0" rtlCol="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endParaRPr lang="zh-CN" altLang="en-US"/>
          </a:p>
        </p:txBody>
      </p:sp>
      <p:sp>
        <p:nvSpPr>
          <p:cNvPr id="12" name="文本框 11"/>
          <p:cNvSpPr txBox="1"/>
          <p:nvPr/>
        </p:nvSpPr>
        <p:spPr>
          <a:xfrm>
            <a:off x="540385" y="1916430"/>
            <a:ext cx="7446010" cy="4866005"/>
          </a:xfrm>
          <a:prstGeom prst="rect">
            <a:avLst/>
          </a:prstGeom>
        </p:spPr>
        <p:txBody>
          <a:bodyPr>
            <a:noAutofit/>
          </a:bodyPr>
          <a:p>
            <a:pPr marL="0" algn="l" defTabSz="914400" fontAlgn="auto">
              <a:lnSpc>
                <a:spcPct val="150000"/>
              </a:lnSpc>
              <a:spcBef>
                <a:spcPts val="0"/>
              </a:spcBef>
              <a:spcAft>
                <a:spcPts val="0"/>
              </a:spcAft>
              <a:buClrTx/>
              <a:buSzPts val="1600"/>
              <a:buNone/>
            </a:pPr>
            <a:r>
              <a:rPr lang="en-US" altLang="zh-CN" sz="1600">
                <a:latin typeface="Times New Roman" panose="02020603050405020304"/>
                <a:ea typeface="Times New Roman" panose="02020603050405020304"/>
              </a:rPr>
              <a:t>           </a:t>
            </a:r>
            <a:r>
              <a:rPr lang="zh-CN" altLang="en-US" sz="2000" spc="200" dirty="0">
                <a:uFillTx/>
                <a:ea typeface="微软雅黑" panose="020B0503020204020204" charset="-122"/>
              </a:rPr>
              <a:t>KDHP12.6GC矿用本安型瓦斯抽采管计数自动放水器采用本安型设计，保证产品安全性，放水信号采用电子浮杆技术，触发放水更灵敏，减少了放水时大气对瓦斯浓度、抽放管负压的影响。</a:t>
            </a:r>
            <a:endParaRPr lang="zh-CN" altLang="en-US" sz="2000" spc="200" dirty="0">
              <a:uFillTx/>
              <a:ea typeface="微软雅黑" panose="020B0503020204020204" charset="-122"/>
            </a:endParaRPr>
          </a:p>
          <a:p>
            <a:pPr marL="0" algn="l" defTabSz="914400" fontAlgn="auto">
              <a:lnSpc>
                <a:spcPct val="150000"/>
              </a:lnSpc>
              <a:spcBef>
                <a:spcPts val="0"/>
              </a:spcBef>
              <a:spcAft>
                <a:spcPts val="0"/>
              </a:spcAft>
              <a:buClrTx/>
              <a:buSzPts val="1600"/>
              <a:buNone/>
            </a:pPr>
            <a:r>
              <a:rPr lang="zh-CN" altLang="en-US" sz="2000" spc="200" dirty="0">
                <a:uFillTx/>
                <a:ea typeface="微软雅黑" panose="020B0503020204020204" charset="-122"/>
              </a:rPr>
              <a:t>   </a:t>
            </a:r>
            <a:r>
              <a:rPr lang="en-US" altLang="zh-CN" sz="2000" spc="200" dirty="0">
                <a:uFillTx/>
                <a:ea typeface="微软雅黑" panose="020B0503020204020204" charset="-122"/>
              </a:rPr>
              <a:t>  </a:t>
            </a:r>
            <a:r>
              <a:rPr lang="zh-CN" altLang="en-US" sz="2000" spc="200" dirty="0">
                <a:uFillTx/>
                <a:ea typeface="微软雅黑" panose="020B0503020204020204" charset="-122"/>
              </a:rPr>
              <a:t> 实时放水数据显示（放水次数），每次放水40L，放水速度显著。</a:t>
            </a:r>
            <a:endParaRPr lang="zh-CN" altLang="en-US" sz="2000" spc="200" dirty="0">
              <a:uFillTx/>
              <a:ea typeface="微软雅黑" panose="020B0503020204020204" charset="-122"/>
            </a:endParaRPr>
          </a:p>
          <a:p>
            <a:pPr marL="0" algn="l" defTabSz="914400" fontAlgn="auto">
              <a:lnSpc>
                <a:spcPct val="150000"/>
              </a:lnSpc>
              <a:spcBef>
                <a:spcPts val="0"/>
              </a:spcBef>
              <a:spcAft>
                <a:spcPts val="0"/>
              </a:spcAft>
              <a:buClrTx/>
              <a:buSzPts val="1600"/>
              <a:buNone/>
            </a:pPr>
            <a:r>
              <a:rPr lang="zh-CN" altLang="en-US" sz="2000" spc="200" dirty="0">
                <a:uFillTx/>
                <a:ea typeface="微软雅黑" panose="020B0503020204020204" charset="-122"/>
              </a:rPr>
              <a:t>   </a:t>
            </a:r>
            <a:r>
              <a:rPr lang="en-US" altLang="zh-CN" sz="2000" spc="200" dirty="0">
                <a:uFillTx/>
                <a:ea typeface="微软雅黑" panose="020B0503020204020204" charset="-122"/>
              </a:rPr>
              <a:t>  </a:t>
            </a:r>
            <a:r>
              <a:rPr lang="zh-CN" altLang="en-US" sz="2000" spc="200" dirty="0">
                <a:uFillTx/>
                <a:ea typeface="微软雅黑" panose="020B0503020204020204" charset="-122"/>
              </a:rPr>
              <a:t> 矿用本安型瓦斯抽采管计数自动放水器，具备安全本安防爆功能，本安锂电池电源可更换的特性。</a:t>
            </a:r>
            <a:endParaRPr lang="zh-CN" altLang="en-US" sz="2000" spc="200" dirty="0">
              <a:uFillTx/>
              <a:ea typeface="微软雅黑" panose="020B0503020204020204" charset="-122"/>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873" name="Picture 1"/>
          <p:cNvPicPr>
            <a:picLocks noChangeAspect="1"/>
          </p:cNvPicPr>
          <p:nvPr/>
        </p:nvPicPr>
        <p:blipFill>
          <a:blip r:embed="rId1"/>
          <a:stretch>
            <a:fillRect/>
          </a:stretch>
        </p:blipFill>
        <p:spPr>
          <a:xfrm>
            <a:off x="179705" y="191453"/>
            <a:ext cx="1600200" cy="488315"/>
          </a:xfrm>
          <a:prstGeom prst="rect">
            <a:avLst/>
          </a:prstGeom>
          <a:noFill/>
          <a:ln w="9525">
            <a:noFill/>
          </a:ln>
        </p:spPr>
      </p:pic>
      <p:sp>
        <p:nvSpPr>
          <p:cNvPr id="8" name="矩形 7"/>
          <p:cNvSpPr/>
          <p:nvPr>
            <p:custDataLst>
              <p:tags r:id="rId2"/>
            </p:custDataLst>
          </p:nvPr>
        </p:nvSpPr>
        <p:spPr>
          <a:xfrm>
            <a:off x="1248410" y="836930"/>
            <a:ext cx="6123305" cy="581025"/>
          </a:xfrm>
          <a:prstGeom prst="rect">
            <a:avLst/>
          </a:prstGeom>
          <a:solidFill>
            <a:schemeClr val="tx2">
              <a:lumMod val="10000"/>
              <a:lumOff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
        <p:nvSpPr>
          <p:cNvPr id="16" name="文本占位符 8"/>
          <p:cNvSpPr>
            <a:spLocks noGrp="1"/>
          </p:cNvSpPr>
          <p:nvPr>
            <p:custDataLst>
              <p:tags r:id="rId3"/>
            </p:custDataLst>
          </p:nvPr>
        </p:nvSpPr>
        <p:spPr>
          <a:xfrm>
            <a:off x="652542" y="792639"/>
            <a:ext cx="654844" cy="625316"/>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04</a:t>
            </a:r>
            <a:endParaRPr lang="en-US" altLang="zh-CN" sz="3300" spc="200">
              <a:solidFill>
                <a:schemeClr val="bg1"/>
              </a:solidFill>
            </a:endParaRPr>
          </a:p>
        </p:txBody>
      </p:sp>
      <p:sp>
        <p:nvSpPr>
          <p:cNvPr id="5" name="标题 4"/>
          <p:cNvSpPr>
            <a:spLocks noGrp="1"/>
          </p:cNvSpPr>
          <p:nvPr>
            <p:ph type="ctrTitle" idx="14"/>
            <p:custDataLst>
              <p:tags r:id="rId4"/>
            </p:custDataLst>
          </p:nvPr>
        </p:nvSpPr>
        <p:spPr>
          <a:xfrm>
            <a:off x="1518920" y="836930"/>
            <a:ext cx="6040755" cy="535940"/>
          </a:xfrm>
        </p:spPr>
        <p:txBody>
          <a:bodyPr>
            <a:normAutofit/>
          </a:bodyPr>
          <a:lstStyle/>
          <a:p>
            <a:r>
              <a:rPr lang="zh-CN" sz="2665" dirty="0"/>
              <a:t>计数自动放水器的使用及维护</a:t>
            </a:r>
            <a:endParaRPr lang="zh-CN" sz="2665" dirty="0"/>
          </a:p>
        </p:txBody>
      </p:sp>
      <p:sp>
        <p:nvSpPr>
          <p:cNvPr id="2" name="标题 4"/>
          <p:cNvSpPr>
            <a:spLocks noGrp="1"/>
          </p:cNvSpPr>
          <p:nvPr>
            <p:custDataLst>
              <p:tags r:id="rId5"/>
            </p:custDataLst>
          </p:nvPr>
        </p:nvSpPr>
        <p:spPr>
          <a:xfrm>
            <a:off x="756285" y="1612900"/>
            <a:ext cx="6040755" cy="53594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20000"/>
              </a:lnSpc>
              <a:spcBef>
                <a:spcPct val="0"/>
              </a:spcBef>
              <a:spcAft>
                <a:spcPts val="0"/>
              </a:spcAft>
              <a:buClrTx/>
              <a:buSzPts val="3200"/>
              <a:buNone/>
              <a:defRPr sz="3200" b="0" u="none" strike="noStrike" kern="1200" cap="none" spc="300" normalizeH="0">
                <a:solidFill>
                  <a:schemeClr val="tx1"/>
                </a:solidFill>
                <a:uFillTx/>
                <a:latin typeface="Arial" panose="020B0604020202020204" pitchFamily="34" charset="0"/>
                <a:ea typeface="汉仪旗黑-85S" panose="00020600040101010101" pitchFamily="18" charset="-122"/>
                <a:cs typeface="+mj-cs"/>
              </a:defRPr>
            </a:lvl1pPr>
          </a:lstStyle>
          <a:p>
            <a:pPr lvl="0">
              <a:lnSpc>
                <a:spcPct val="130000"/>
              </a:lnSpc>
              <a:spcAft>
                <a:spcPts val="800"/>
              </a:spcAft>
              <a:buClr>
                <a:schemeClr val="tx1">
                  <a:lumMod val="75000"/>
                  <a:lumOff val="25000"/>
                </a:schemeClr>
              </a:buClr>
              <a:buFont typeface="Wingdings" panose="05000000000000000000" pitchFamily="2" charset="2"/>
            </a:pPr>
            <a:r>
              <a:rPr lang="zh-CN" sz="1800" b="1" dirty="0">
                <a:solidFill>
                  <a:schemeClr val="tx1"/>
                </a:solidFill>
                <a:latin typeface="+mn-ea"/>
                <a:ea typeface="+mn-ea"/>
                <a:sym typeface="+mn-ea"/>
              </a:rPr>
              <a:t>计数自动放水器的使用方法</a:t>
            </a:r>
            <a:endParaRPr lang="zh-CN" sz="1800" b="1" dirty="0">
              <a:solidFill>
                <a:schemeClr val="tx1"/>
              </a:solidFill>
              <a:latin typeface="+mn-ea"/>
              <a:ea typeface="+mn-ea"/>
              <a:sym typeface="+mn-ea"/>
            </a:endParaRPr>
          </a:p>
        </p:txBody>
      </p:sp>
      <p:sp>
        <p:nvSpPr>
          <p:cNvPr id="3" name="文本框 2"/>
          <p:cNvSpPr txBox="1"/>
          <p:nvPr/>
        </p:nvSpPr>
        <p:spPr>
          <a:xfrm>
            <a:off x="3652520" y="1753235"/>
            <a:ext cx="3048000" cy="368300"/>
          </a:xfrm>
          <a:prstGeom prst="rect">
            <a:avLst/>
          </a:prstGeom>
          <a:noFill/>
        </p:spPr>
        <p:txBody>
          <a:bodyPr wrap="square" rtlCol="0">
            <a:spAutoFit/>
          </a:bodyPr>
          <a:p>
            <a:endParaRPr lang="zh-CN" altLang="en-US"/>
          </a:p>
        </p:txBody>
      </p:sp>
      <p:sp>
        <p:nvSpPr>
          <p:cNvPr id="4" name="文本框 3"/>
          <p:cNvSpPr txBox="1"/>
          <p:nvPr/>
        </p:nvSpPr>
        <p:spPr>
          <a:xfrm>
            <a:off x="740410" y="2121535"/>
            <a:ext cx="7121525" cy="4061460"/>
          </a:xfrm>
          <a:prstGeom prst="rect">
            <a:avLst/>
          </a:prstGeom>
        </p:spPr>
        <p:txBody>
          <a:bodyPr>
            <a:noAutofit/>
          </a:bodyPr>
          <a:p>
            <a:pPr marL="0" algn="l" defTabSz="914400" fontAlgn="auto">
              <a:lnSpc>
                <a:spcPct val="130000"/>
              </a:lnSpc>
              <a:spcBef>
                <a:spcPts val="0"/>
              </a:spcBef>
              <a:spcAft>
                <a:spcPts val="0"/>
              </a:spcAft>
              <a:buClrTx/>
              <a:buSzPts val="1600"/>
              <a:buNone/>
            </a:pPr>
            <a:r>
              <a:rPr lang="en-US" altLang="zh-CN" sz="1800" spc="200" dirty="0">
                <a:uFillTx/>
                <a:ea typeface="微软雅黑" panose="020B0503020204020204" charset="-122"/>
              </a:rPr>
              <a:t>      </a:t>
            </a:r>
            <a:r>
              <a:rPr lang="zh-CN" altLang="en-US" sz="1800" spc="200" dirty="0">
                <a:uFillTx/>
                <a:ea typeface="微软雅黑" panose="020B0503020204020204" charset="-122"/>
              </a:rPr>
              <a:t>1.放水器安装在管路的低洼处。</a:t>
            </a:r>
            <a:endParaRPr lang="zh-CN" altLang="en-US" sz="1800" spc="200" dirty="0">
              <a:uFillTx/>
              <a:ea typeface="微软雅黑" panose="020B0503020204020204" charset="-122"/>
            </a:endParaRPr>
          </a:p>
          <a:p>
            <a:pPr marL="0" algn="l" defTabSz="914400" fontAlgn="auto">
              <a:lnSpc>
                <a:spcPct val="130000"/>
              </a:lnSpc>
              <a:spcBef>
                <a:spcPts val="0"/>
              </a:spcBef>
              <a:spcAft>
                <a:spcPts val="0"/>
              </a:spcAft>
              <a:buClrTx/>
              <a:buSzPts val="1600"/>
              <a:buNone/>
            </a:pPr>
            <a:r>
              <a:rPr lang="en-US" altLang="zh-CN" sz="1800" spc="200" dirty="0">
                <a:uFillTx/>
                <a:ea typeface="微软雅黑" panose="020B0503020204020204" charset="-122"/>
              </a:rPr>
              <a:t>      </a:t>
            </a:r>
            <a:r>
              <a:rPr lang="zh-CN" altLang="en-US" sz="1800" spc="200" dirty="0">
                <a:uFillTx/>
                <a:ea typeface="微软雅黑" panose="020B0503020204020204" charset="-122"/>
              </a:rPr>
              <a:t>2.放水器的进水管直接与抽放管路连接(管路下部焊一节2"短节) 。</a:t>
            </a:r>
            <a:endParaRPr lang="zh-CN" altLang="en-US" sz="1800" spc="200" dirty="0">
              <a:uFillTx/>
              <a:ea typeface="微软雅黑" panose="020B0503020204020204" charset="-122"/>
            </a:endParaRPr>
          </a:p>
          <a:p>
            <a:pPr marL="0" algn="l" defTabSz="914400" fontAlgn="auto">
              <a:lnSpc>
                <a:spcPct val="130000"/>
              </a:lnSpc>
              <a:spcBef>
                <a:spcPts val="0"/>
              </a:spcBef>
              <a:spcAft>
                <a:spcPts val="0"/>
              </a:spcAft>
              <a:buClrTx/>
              <a:buSzPts val="1600"/>
              <a:buNone/>
            </a:pPr>
            <a:r>
              <a:rPr lang="en-US" altLang="zh-CN" sz="1800" spc="200" dirty="0">
                <a:uFillTx/>
                <a:ea typeface="微软雅黑" panose="020B0503020204020204" charset="-122"/>
              </a:rPr>
              <a:t>      </a:t>
            </a:r>
            <a:r>
              <a:rPr lang="zh-CN" altLang="en-US" sz="1800" spc="200" dirty="0">
                <a:uFillTx/>
                <a:ea typeface="微软雅黑" panose="020B0503020204020204" charset="-122"/>
              </a:rPr>
              <a:t>3.KDHP12.6GC矿用本安型瓦斯抽采管计数自动放水器的安装地点管路上部焊上一个1.5"寸的管短节(如果是吊起来的管路，可以在管路中心线以上任何位置)。</a:t>
            </a:r>
            <a:endParaRPr lang="zh-CN" altLang="en-US" sz="1800" spc="200" dirty="0">
              <a:uFillTx/>
              <a:ea typeface="微软雅黑" panose="020B0503020204020204" charset="-122"/>
            </a:endParaRPr>
          </a:p>
          <a:p>
            <a:pPr marL="0" algn="l" defTabSz="914400" fontAlgn="auto">
              <a:lnSpc>
                <a:spcPct val="130000"/>
              </a:lnSpc>
              <a:spcBef>
                <a:spcPts val="0"/>
              </a:spcBef>
              <a:spcAft>
                <a:spcPts val="0"/>
              </a:spcAft>
              <a:buClrTx/>
              <a:buSzPts val="1600"/>
              <a:buNone/>
            </a:pPr>
            <a:r>
              <a:rPr lang="en-US" altLang="zh-CN" sz="1800" spc="200" dirty="0">
                <a:uFillTx/>
                <a:ea typeface="微软雅黑" panose="020B0503020204020204" charset="-122"/>
              </a:rPr>
              <a:t>      </a:t>
            </a:r>
            <a:r>
              <a:rPr lang="zh-CN" altLang="en-US" sz="1800" spc="200" dirty="0">
                <a:uFillTx/>
                <a:ea typeface="微软雅黑" panose="020B0503020204020204" charset="-122"/>
              </a:rPr>
              <a:t>4.上述短节处各安装一个阀门，以便维修放水器时使之与抽放管路断开。</a:t>
            </a:r>
            <a:endParaRPr lang="zh-CN" altLang="en-US" sz="1800" spc="200" dirty="0">
              <a:uFillTx/>
              <a:ea typeface="微软雅黑" panose="020B0503020204020204" charset="-122"/>
            </a:endParaRPr>
          </a:p>
          <a:p>
            <a:pPr marL="0" algn="l" defTabSz="914400" fontAlgn="auto">
              <a:lnSpc>
                <a:spcPct val="130000"/>
              </a:lnSpc>
              <a:spcBef>
                <a:spcPts val="0"/>
              </a:spcBef>
              <a:spcAft>
                <a:spcPts val="0"/>
              </a:spcAft>
              <a:buClrTx/>
              <a:buSzPts val="1600"/>
              <a:buNone/>
            </a:pPr>
            <a:r>
              <a:rPr lang="en-US" altLang="zh-CN" sz="1800" spc="200" dirty="0">
                <a:uFillTx/>
                <a:ea typeface="微软雅黑" panose="020B0503020204020204" charset="-122"/>
              </a:rPr>
              <a:t>      </a:t>
            </a:r>
            <a:r>
              <a:rPr lang="zh-CN" altLang="en-US" sz="1800" spc="200" dirty="0">
                <a:uFillTx/>
                <a:ea typeface="微软雅黑" panose="020B0503020204020204" charset="-122"/>
              </a:rPr>
              <a:t>5.连接管可以用夹布胶管或钢管(最好用胶管，以便安装与维修)。</a:t>
            </a:r>
            <a:endParaRPr lang="zh-CN" altLang="en-US" sz="1800" spc="200" dirty="0">
              <a:uFillTx/>
              <a:ea typeface="微软雅黑" panose="020B0503020204020204" charset="-122"/>
            </a:endParaRPr>
          </a:p>
          <a:p>
            <a:pPr marL="0" algn="l" defTabSz="914400" fontAlgn="auto">
              <a:lnSpc>
                <a:spcPct val="130000"/>
              </a:lnSpc>
              <a:spcBef>
                <a:spcPts val="0"/>
              </a:spcBef>
              <a:spcAft>
                <a:spcPts val="0"/>
              </a:spcAft>
              <a:buClrTx/>
              <a:buSzPts val="1600"/>
              <a:buNone/>
            </a:pPr>
            <a:r>
              <a:rPr lang="en-US" altLang="zh-CN" sz="1800" spc="200" dirty="0">
                <a:uFillTx/>
                <a:ea typeface="微软雅黑" panose="020B0503020204020204" charset="-122"/>
              </a:rPr>
              <a:t>      </a:t>
            </a:r>
            <a:r>
              <a:rPr lang="zh-CN" altLang="en-US" sz="1800" spc="200" dirty="0">
                <a:uFillTx/>
                <a:ea typeface="微软雅黑" panose="020B0503020204020204" charset="-122"/>
              </a:rPr>
              <a:t>6.放水器进水口必须低于管路底部。</a:t>
            </a:r>
            <a:endParaRPr lang="zh-CN" altLang="en-US" sz="1800" spc="200" dirty="0">
              <a:uFillTx/>
              <a:ea typeface="微软雅黑" panose="020B0503020204020204" charset="-122"/>
            </a:endParaRPr>
          </a:p>
        </p:txBody>
      </p:sp>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99"/>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99"/>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AG_VERSION" val="1.0"/>
  <p:tag name="KSO_WM_BEAUTIFY_FLAG" val="#wm#"/>
  <p:tag name="KSO_WM_TEMPLATE_CATEGORY" val="custom"/>
  <p:tag name="KSO_WM_TEMPLATE_INDEX" val="20204599"/>
  <p:tag name="KSO_WM_TEMPLATE_SUBCATEGORY" val="0"/>
  <p:tag name="KSO_WM_TEMPLATE_MASTER_TYPE" val="1"/>
  <p:tag name="KSO_WM_TEMPLATE_COLOR_TYPE" val="1"/>
  <p:tag name="KSO_WM_TEMPLATE_MASTER_THUMB_INDEX" val="12"/>
  <p:tag name="KSO_WM_TEMPLATE_THUMBS_INDEX" val="1、4、7、9、11、12、13、18、21、22、23、24、27、32、35、37、38、39"/>
</p:tagLst>
</file>

<file path=ppt/tags/tag14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2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2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2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25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6.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7.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2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99"/>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99"/>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TAG_VERSION" val="1.0"/>
  <p:tag name="KSO_WM_BEAUTIFY_FLAG" val="#wm#"/>
  <p:tag name="KSO_WM_TEMPLATE_CATEGORY" val="custom"/>
  <p:tag name="KSO_WM_TEMPLATE_INDEX" val="20204599"/>
  <p:tag name="KSO_WM_TEMPLATE_SUBCATEGORY" val="0"/>
  <p:tag name="KSO_WM_TEMPLATE_MASTER_TYPE" val="1"/>
  <p:tag name="KSO_WM_TEMPLATE_COLOR_TYPE" val="1"/>
  <p:tag name="KSO_WM_TEMPLATE_MASTER_THUMB_INDEX" val="12"/>
  <p:tag name="KSO_WM_TEMPLATE_THUMBS_INDEX" val="1、4、7、9、11、12、13、18、21、22、23、24、27、32、35、37、38、39"/>
</p:tagLst>
</file>

<file path=ppt/tags/tag291.xml><?xml version="1.0" encoding="utf-8"?>
<p:tagLst xmlns:p="http://schemas.openxmlformats.org/presentationml/2006/main">
  <p:tag name="KSO_WM_UNIT_ISCONTENTSTITLE" val="0"/>
  <p:tag name="KSO_WM_UNIT_PRESET_TEXT" val="品牌推广方案"/>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599_1*a*1"/>
  <p:tag name="KSO_WM_TEMPLATE_CATEGORY" val="custom"/>
  <p:tag name="KSO_WM_TEMPLATE_INDEX" val="20204599"/>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599_1*i*1"/>
  <p:tag name="KSO_WM_TEMPLATE_CATEGORY" val="custom"/>
  <p:tag name="KSO_WM_TEMPLATE_INDEX" val="2020459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599_1*i*2"/>
  <p:tag name="KSO_WM_TEMPLATE_CATEGORY" val="custom"/>
  <p:tag name="KSO_WM_TEMPLATE_INDEX" val="20204599"/>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1"/>
  <p:tag name="KSO_WM_SLIDE_TYPE" val="title"/>
  <p:tag name="KSO_WM_SLIDE_SUBTYPE" val="pureTxt"/>
  <p:tag name="KSO_WM_TEMPLATE_MASTER_TYPE" val="1"/>
  <p:tag name="KSO_WM_TEMPLATE_COLOR_TYPE" val="1"/>
  <p:tag name="KSO_WM_TEMPLATE_CATEGORY" val="custom"/>
  <p:tag name="KSO_WM_TEMPLATE_INDEX" val="20204599"/>
  <p:tag name="KSO_WM_SLIDE_ID" val="custom20204599_1"/>
  <p:tag name="KSO_WM_TEMPLATE_MASTER_THUMB_INDEX" val="12"/>
  <p:tag name="KSO_WM_TEMPLATE_THUMBS_INDEX" val="1、4、7、9、11、12、13、18、21、22、23、24、27、32、35、37、38、39"/>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LAYERLEVEL" val="1_1_1"/>
  <p:tag name="KSO_WM_TAG_VERSION" val="1.0"/>
  <p:tag name="KSO_WM_BEAUTIFY_FLAG" val="#wm#"/>
  <p:tag name="KSO_WM_TEMPLATE_CATEGORY" val="custom"/>
  <p:tag name="KSO_WM_TEMPLATE_INDEX" val="20204599"/>
  <p:tag name="KSO_WM_UNIT_ID" val="custom20204599_4*l_h_i*1_1_3"/>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wm#"/>
  <p:tag name="KSO_WM_TEMPLATE_CATEGORY" val="custom"/>
  <p:tag name="KSO_WM_TEMPLATE_INDEX" val="20204599"/>
  <p:tag name="KSO_WM_UNIT_ID" val="custom20204599_4*l_h_i*1_1_2"/>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599"/>
  <p:tag name="KSO_WM_UNIT_ID" val="custom20204599_4*l_h_i*1_1_1"/>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599"/>
  <p:tag name="KSO_WM_UNIT_ID" val="custom20204599_4*l_h_i*1_1_1"/>
  <p:tag name="KSO_WM_UNIT_FILL_FORE_SCHEMECOLOR_INDEX" val="14"/>
  <p:tag name="KSO_WM_UNIT_FILL_TYPE" val="1"/>
  <p:tag name="KSO_WM_UNIT_TEXT_FILL_FORE_SCHEMECOLOR_INDEX" val="5"/>
  <p:tag name="KSO_WM_UNIT_TEXT_FILL_TYPE" val="1"/>
  <p:tag name="KSO_WM_UNIT_USESOURCEFORMAT_APPLY" val="1"/>
  <p:tag name="KSO_WM_DIAGRAM_VIRTUALLY_FRAME" val="{&quot;height&quot;:206.7946456692915,&quot;left&quot;:338.95,&quot;top&quot;:194.193779527559,&quot;width&quot;:333.75}"/>
</p:tagLst>
</file>

<file path=ppt/tags/tag299.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TEMPLATE_CATEGORY" val="custom"/>
  <p:tag name="KSO_WM_TEMPLATE_INDEX" val="20204599"/>
  <p:tag name="KSO_WM_UNIT_ID" val="custom20204599_4*l_h_f*1_1_1"/>
  <p:tag name="KSO_WM_UNIT_PRESET_TEXT" val="单击此处添加标题内容"/>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LAYERLEVEL" val="1_1_1"/>
  <p:tag name="KSO_WM_TAG_VERSION" val="1.0"/>
  <p:tag name="KSO_WM_BEAUTIFY_FLAG" val="#wm#"/>
  <p:tag name="KSO_WM_TEMPLATE_CATEGORY" val="custom"/>
  <p:tag name="KSO_WM_TEMPLATE_INDEX" val="20204599"/>
  <p:tag name="KSO_WM_UNIT_ID" val="custom20204599_4*l_h_i*1_2_3"/>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LAYERLEVEL" val="1_1_1"/>
  <p:tag name="KSO_WM_TAG_VERSION" val="1.0"/>
  <p:tag name="KSO_WM_BEAUTIFY_FLAG" val="#wm#"/>
  <p:tag name="KSO_WM_TEMPLATE_CATEGORY" val="custom"/>
  <p:tag name="KSO_WM_TEMPLATE_INDEX" val="20204599"/>
  <p:tag name="KSO_WM_UNIT_ID" val="custom20204599_4*l_h_i*1_2_2"/>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599"/>
  <p:tag name="KSO_WM_UNIT_ID" val="custom20204599_4*l_h_i*1_2_1"/>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599"/>
  <p:tag name="KSO_WM_UNIT_ID" val="custom20204599_4*l_h_i*1_2_1"/>
  <p:tag name="KSO_WM_UNIT_FILL_FORE_SCHEMECOLOR_INDEX" val="14"/>
  <p:tag name="KSO_WM_UNIT_FILL_TYPE" val="1"/>
  <p:tag name="KSO_WM_UNIT_TEXT_FILL_FORE_SCHEMECOLOR_INDEX" val="5"/>
  <p:tag name="KSO_WM_UNIT_TEXT_FILL_TYPE" val="1"/>
  <p:tag name="KSO_WM_UNIT_USESOURCEFORMAT_APPLY" val="1"/>
  <p:tag name="KSO_WM_DIAGRAM_VIRTUALLY_FRAME" val="{&quot;height&quot;:206.7946456692915,&quot;left&quot;:338.95,&quot;top&quot;:194.193779527559,&quot;width&quot;:333.75}"/>
</p:tagLst>
</file>

<file path=ppt/tags/tag304.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TEMPLATE_CATEGORY" val="custom"/>
  <p:tag name="KSO_WM_TEMPLATE_INDEX" val="20204599"/>
  <p:tag name="KSO_WM_UNIT_ID" val="custom20204599_4*l_h_f*1_2_1"/>
  <p:tag name="KSO_WM_UNIT_PRESET_TEXT" val="单击此处添加标题内容"/>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LAYERLEVEL" val="1_1_1"/>
  <p:tag name="KSO_WM_TAG_VERSION" val="1.0"/>
  <p:tag name="KSO_WM_BEAUTIFY_FLAG" val="#wm#"/>
  <p:tag name="KSO_WM_TEMPLATE_CATEGORY" val="custom"/>
  <p:tag name="KSO_WM_TEMPLATE_INDEX" val="20204599"/>
  <p:tag name="KSO_WM_UNIT_ID" val="custom20204599_4*l_h_i*1_3_3"/>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LAYERLEVEL" val="1_1_1"/>
  <p:tag name="KSO_WM_TAG_VERSION" val="1.0"/>
  <p:tag name="KSO_WM_BEAUTIFY_FLAG" val="#wm#"/>
  <p:tag name="KSO_WM_TEMPLATE_CATEGORY" val="custom"/>
  <p:tag name="KSO_WM_TEMPLATE_INDEX" val="20204599"/>
  <p:tag name="KSO_WM_UNIT_ID" val="custom20204599_4*l_h_i*1_3_2"/>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LAYERLEVEL" val="1_1_1"/>
  <p:tag name="KSO_WM_TAG_VERSION" val="1.0"/>
  <p:tag name="KSO_WM_BEAUTIFY_FLAG" val="#wm#"/>
  <p:tag name="KSO_WM_TEMPLATE_CATEGORY" val="custom"/>
  <p:tag name="KSO_WM_TEMPLATE_INDEX" val="20204599"/>
  <p:tag name="KSO_WM_UNIT_ID" val="custom20204599_4*l_h_i*1_3_1"/>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4599"/>
  <p:tag name="KSO_WM_UNIT_ID" val="custom20204599_4*l_h_i*1_3_1"/>
  <p:tag name="KSO_WM_UNIT_FILL_FORE_SCHEMECOLOR_INDEX" val="14"/>
  <p:tag name="KSO_WM_UNIT_FILL_TYPE" val="1"/>
  <p:tag name="KSO_WM_UNIT_TEXT_FILL_FORE_SCHEMECOLOR_INDEX" val="5"/>
  <p:tag name="KSO_WM_UNIT_TEXT_FILL_TYPE" val="1"/>
  <p:tag name="KSO_WM_UNIT_USESOURCEFORMAT_APPLY" val="1"/>
  <p:tag name="KSO_WM_DIAGRAM_VIRTUALLY_FRAME" val="{&quot;height&quot;:206.7946456692915,&quot;left&quot;:338.95,&quot;top&quot;:194.193779527559,&quot;width&quot;:333.75}"/>
</p:tagLst>
</file>

<file path=ppt/tags/tag309.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LAYERLEVEL" val="1_1_1"/>
  <p:tag name="KSO_WM_TAG_VERSION" val="1.0"/>
  <p:tag name="KSO_WM_BEAUTIFY_FLAG" val="#wm#"/>
  <p:tag name="KSO_WM_TEMPLATE_CATEGORY" val="custom"/>
  <p:tag name="KSO_WM_TEMPLATE_INDEX" val="20204599"/>
  <p:tag name="KSO_WM_UNIT_ID" val="custom20204599_4*l_h_f*1_3_1"/>
  <p:tag name="KSO_WM_UNIT_PRESET_TEXT" val="单击此处添加标题内容"/>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LAYERLEVEL" val="1_1_1"/>
  <p:tag name="KSO_WM_TAG_VERSION" val="1.0"/>
  <p:tag name="KSO_WM_BEAUTIFY_FLAG" val="#wm#"/>
  <p:tag name="KSO_WM_TEMPLATE_CATEGORY" val="custom"/>
  <p:tag name="KSO_WM_TEMPLATE_INDEX" val="20204599"/>
  <p:tag name="KSO_WM_UNIT_ID" val="custom20204599_4*l_h_i*1_4_3"/>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LAYERLEVEL" val="1_1_1"/>
  <p:tag name="KSO_WM_TAG_VERSION" val="1.0"/>
  <p:tag name="KSO_WM_BEAUTIFY_FLAG" val="#wm#"/>
  <p:tag name="KSO_WM_TEMPLATE_CATEGORY" val="custom"/>
  <p:tag name="KSO_WM_TEMPLATE_INDEX" val="20204599"/>
  <p:tag name="KSO_WM_UNIT_ID" val="custom20204599_4*l_h_i*1_4_2"/>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LAYERLEVEL" val="1_1_1"/>
  <p:tag name="KSO_WM_TAG_VERSION" val="1.0"/>
  <p:tag name="KSO_WM_BEAUTIFY_FLAG" val="#wm#"/>
  <p:tag name="KSO_WM_TEMPLATE_CATEGORY" val="custom"/>
  <p:tag name="KSO_WM_TEMPLATE_INDEX" val="20204599"/>
  <p:tag name="KSO_WM_UNIT_ID" val="custom20204599_4*l_h_i*1_4_1"/>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4599"/>
  <p:tag name="KSO_WM_UNIT_ID" val="custom20204599_4*l_h_i*1_4_1"/>
  <p:tag name="KSO_WM_UNIT_FILL_FORE_SCHEMECOLOR_INDEX" val="14"/>
  <p:tag name="KSO_WM_UNIT_FILL_TYPE" val="1"/>
  <p:tag name="KSO_WM_UNIT_TEXT_FILL_FORE_SCHEMECOLOR_INDEX" val="5"/>
  <p:tag name="KSO_WM_UNIT_TEXT_FILL_TYPE" val="1"/>
  <p:tag name="KSO_WM_UNIT_USESOURCEFORMAT_APPLY" val="1"/>
  <p:tag name="KSO_WM_DIAGRAM_VIRTUALLY_FRAME" val="{&quot;height&quot;:206.7946456692915,&quot;left&quot;:338.95,&quot;top&quot;:194.193779527559,&quot;width&quot;:333.75}"/>
</p:tagLst>
</file>

<file path=ppt/tags/tag314.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LAYERLEVEL" val="1_1_1"/>
  <p:tag name="KSO_WM_TAG_VERSION" val="1.0"/>
  <p:tag name="KSO_WM_BEAUTIFY_FLAG" val="#wm#"/>
  <p:tag name="KSO_WM_TEMPLATE_CATEGORY" val="custom"/>
  <p:tag name="KSO_WM_TEMPLATE_INDEX" val="20204599"/>
  <p:tag name="KSO_WM_UNIT_ID" val="custom20204599_4*l_h_f*1_4_1"/>
  <p:tag name="KSO_WM_UNIT_PRESET_TEXT" val="单击此处添加标题内容"/>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599_4*i*1"/>
  <p:tag name="KSO_WM_TEMPLATE_CATEGORY" val="custom"/>
  <p:tag name="KSO_WM_TEMPLATE_INDEX" val="20204599"/>
  <p:tag name="KSO_WM_UNIT_LAYERLEVEL" val="1"/>
  <p:tag name="KSO_WM_TAG_VERSION" val="1.0"/>
  <p:tag name="KSO_WM_BEAUTIFY_FLAG" val="#wm#"/>
  <p:tag name="KSO_WM_UNIT_USESOURCEFORMAT_APPLY" val="1"/>
</p:tagLst>
</file>

<file path=ppt/tags/tag316.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LAYERLEVEL" val="1"/>
  <p:tag name="KSO_WM_TAG_VERSION" val="1.0"/>
  <p:tag name="KSO_WM_BEAUTIFY_FLAG" val="#wm#"/>
  <p:tag name="KSO_WM_UNIT_PRESET_TEXT" val="CONTENTS"/>
  <p:tag name="KSO_WM_TEMPLATE_CATEGORY" val="custom"/>
  <p:tag name="KSO_WM_TEMPLATE_INDEX" val="20204599"/>
  <p:tag name="KSO_WM_UNIT_ID" val="custom20204599_4*b*1"/>
  <p:tag name="KSO_WM_UNIT_TEXT_FILL_FORE_SCHEMECOLOR_INDEX" val="1"/>
  <p:tag name="KSO_WM_UNIT_TEXT_FILL_TYPE" val="1"/>
  <p:tag name="KSO_WM_UNIT_USESOURCEFORMAT_APPLY" val="1"/>
</p:tagLst>
</file>

<file path=ppt/tags/tag317.xml><?xml version="1.0" encoding="utf-8"?>
<p:tagLst xmlns:p="http://schemas.openxmlformats.org/presentationml/2006/main">
  <p:tag name="KSO_WM_UNIT_ISCONTENTSTITLE" val="1"/>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4599"/>
  <p:tag name="KSO_WM_UNIT_ID" val="custom20204599_4*a*1"/>
  <p:tag name="KSO_WM_UNIT_TEXT_FILL_FORE_SCHEMECOLOR_INDEX" val="13"/>
  <p:tag name="KSO_WM_UNIT_TEXT_FILL_TYPE" val="1"/>
  <p:tag name="KSO_WM_UNIT_USESOURCEFORMAT_APPLY" val="1"/>
</p:tagLst>
</file>

<file path=ppt/tags/tag318.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TEMPLATE_CATEGORY" val="custom"/>
  <p:tag name="KSO_WM_TEMPLATE_INDEX" val="20204599"/>
  <p:tag name="KSO_WM_UNIT_ID" val="custom20204599_4*l_h_f*1_1_1"/>
  <p:tag name="KSO_WM_UNIT_PRESET_TEXT" val="单击此处添加标题内容"/>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LAYERLEVEL" val="1_1_1"/>
  <p:tag name="KSO_WM_TAG_VERSION" val="1.0"/>
  <p:tag name="KSO_WM_BEAUTIFY_FLAG" val=""/>
  <p:tag name="KSO_WM_TEMPLATE_CATEGORY" val="custom"/>
  <p:tag name="KSO_WM_TEMPLATE_INDEX" val="20204599"/>
  <p:tag name="KSO_WM_UNIT_ID" val="custom20204599_4*l_h_i*1_4_3"/>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LAYERLEVEL" val="1_1_1"/>
  <p:tag name="KSO_WM_TAG_VERSION" val="1.0"/>
  <p:tag name="KSO_WM_BEAUTIFY_FLAG" val=""/>
  <p:tag name="KSO_WM_TEMPLATE_CATEGORY" val="custom"/>
  <p:tag name="KSO_WM_TEMPLATE_INDEX" val="20204599"/>
  <p:tag name="KSO_WM_UNIT_ID" val="custom20204599_4*l_h_i*1_4_2"/>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LAYERLEVEL" val="1_1_1"/>
  <p:tag name="KSO_WM_TAG_VERSION" val="1.0"/>
  <p:tag name="KSO_WM_BEAUTIFY_FLAG" val=""/>
  <p:tag name="KSO_WM_TEMPLATE_CATEGORY" val="custom"/>
  <p:tag name="KSO_WM_TEMPLATE_INDEX" val="20204599"/>
  <p:tag name="KSO_WM_UNIT_ID" val="custom20204599_4*l_h_i*1_4_1"/>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206.7946456692915,&quot;left&quot;:338.95,&quot;top&quot;:194.193779527559,&quot;width&quot;:333.75}"/>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
  <p:tag name="KSO_WM_TEMPLATE_CATEGORY" val="custom"/>
  <p:tag name="KSO_WM_TEMPLATE_INDEX" val="20204599"/>
  <p:tag name="KSO_WM_UNIT_ID" val="custom20204599_4*l_h_i*1_4_1"/>
  <p:tag name="KSO_WM_UNIT_FILL_FORE_SCHEMECOLOR_INDEX" val="14"/>
  <p:tag name="KSO_WM_UNIT_FILL_TYPE" val="1"/>
  <p:tag name="KSO_WM_UNIT_TEXT_FILL_FORE_SCHEMECOLOR_INDEX" val="5"/>
  <p:tag name="KSO_WM_UNIT_TEXT_FILL_TYPE" val="1"/>
  <p:tag name="KSO_WM_UNIT_USESOURCEFORMAT_APPLY" val="1"/>
  <p:tag name="KSO_WM_DIAGRAM_VIRTUALLY_FRAME" val="{&quot;height&quot;:206.7946456692915,&quot;left&quot;:338.95,&quot;top&quot;:194.193779527559,&quot;width&quot;:333.75}"/>
</p:tagLst>
</file>

<file path=ppt/tags/tag323.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b_l"/>
  <p:tag name="KSO_WM_SLIDE_LAYOUT_CNT" val="1_1_1"/>
  <p:tag name="KSO_WM_TEMPLATE_MASTER_TYPE" val="1"/>
  <p:tag name="KSO_WM_TEMPLATE_COLOR_TYPE" val="1"/>
  <p:tag name="KSO_WM_TEMPLATE_CATEGORY" val="custom"/>
  <p:tag name="KSO_WM_TEMPLATE_INDEX" val="20204599"/>
  <p:tag name="KSO_WM_SLIDE_ID" val="custom20204599_4"/>
</p:tagLst>
</file>

<file path=ppt/tags/tag324.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TEMPLATE_CATEGORY" val="custom"/>
  <p:tag name="KSO_WM_TEMPLATE_INDEX" val="20204599"/>
  <p:tag name="KSO_WM_UNIT_ID" val="custom20204599_7*e*1"/>
  <p:tag name="KSO_WM_UNIT_PRESET_TEXT" val="0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8"/>
  <p:tag name="KSO_WM_UNIT_TYPE" val="b"/>
  <p:tag name="KSO_WM_UNIT_INDEX" val="1"/>
  <p:tag name="KSO_WM_TEMPLATE_CATEGORY" val="custom"/>
  <p:tag name="KSO_WM_TEMPLATE_INDEX" val="20204599"/>
  <p:tag name="KSO_WM_UNIT_ID" val="custom20204599_7*b*1"/>
  <p:tag name="KSO_WM_UNIT_PRESET_TEXT" val="单击此处输入你的正文，文字是您思想的提炼，为了最终演示发布的良好效果，请尽量言简意赅的阐述观点。"/>
</p:tagLst>
</file>

<file path=ppt/tags/tag328.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29.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TEMPLATE_CATEGORY" val="custom"/>
  <p:tag name="KSO_WM_TEMPLATE_INDEX" val="20204599"/>
  <p:tag name="KSO_WM_UNIT_ID" val="custom20204599_7*e*1"/>
  <p:tag name="KSO_WM_UNIT_PRESET_TEXT" val="0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8"/>
  <p:tag name="KSO_WM_UNIT_TYPE" val="b"/>
  <p:tag name="KSO_WM_UNIT_INDEX" val="1"/>
  <p:tag name="KSO_WM_TEMPLATE_CATEGORY" val="custom"/>
  <p:tag name="KSO_WM_TEMPLATE_INDEX" val="20204599"/>
  <p:tag name="KSO_WM_UNIT_ID" val="custom20204599_7*b*1"/>
  <p:tag name="KSO_WM_UNIT_PRESET_TEXT" val="单击此处输入你的正文，文字是您思想的提炼，为了最终演示发布的良好效果，请尽量言简意赅的阐述观点。"/>
</p:tagLst>
</file>

<file path=ppt/tags/tag333.xml><?xml version="1.0" encoding="utf-8"?>
<p:tagLst xmlns:p="http://schemas.openxmlformats.org/presentationml/2006/main">
  <p:tag name="KSO_WM_UNIT_PLACING_PICTURE_USER_VIEWPORT" val="{&quot;height&quot;:769,&quot;width&quot;:2520}"/>
</p:tagLst>
</file>

<file path=ppt/tags/tag33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35.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TEMPLATE_CATEGORY" val="custom"/>
  <p:tag name="KSO_WM_TEMPLATE_INDEX" val="20204599"/>
  <p:tag name="KSO_WM_UNIT_ID" val="custom20204599_7*e*1"/>
  <p:tag name="KSO_WM_UNIT_PRESET_TEXT" val="0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38.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39.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41.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42.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4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45.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46.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
</p:tagLst>
</file>

<file path=ppt/tags/tag34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
  <p:tag name="KSO_WM_UNIT_NOCLEAR" val="0"/>
  <p:tag name="KSO_WM_UNIT_VALUE" val="1"/>
  <p:tag name="KSO_WM_UNIT_TYPE" val="e"/>
  <p:tag name="KSO_WM_UNIT_INDEX" val="1"/>
  <p:tag name="KSO_WM_TEMPLATE_CATEGORY" val="custom"/>
  <p:tag name="KSO_WM_TEMPLATE_INDEX" val="20204599"/>
  <p:tag name="KSO_WM_UNIT_ID" val="custom20204599_7*e*1"/>
  <p:tag name="KSO_WM_UNIT_PRESET_TEXT" val="0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51.xml><?xml version="1.0" encoding="utf-8"?>
<p:tagLst xmlns:p="http://schemas.openxmlformats.org/presentationml/2006/main">
  <p:tag name="KSO_WM_SLIDE_BACKGROUND_TYPE" val="leftRight"/>
  <p:tag name="KSO_WM_UNIT_SUBTYPE" val="h"/>
  <p:tag name="KSO_WM_TEMPLATE_CATEGORY" val="custom"/>
  <p:tag name="KSO_WM_TEMPLATE_INDEX" val="20204599"/>
  <p:tag name="KSO_WM_UNIT_ID" val="custom20204599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TEMPLATE_CATEGORY" val="custom"/>
  <p:tag name="KSO_WM_TEMPLATE_INDEX" val="20204599"/>
  <p:tag name="KSO_WM_UNIT_ID" val="custom20204599_7*e*1"/>
  <p:tag name="KSO_WM_UNIT_PRESET_TEXT" val="0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TEMPLATE_CATEGORY" val="custom"/>
  <p:tag name="KSO_WM_TEMPLATE_INDEX" val="20204599"/>
  <p:tag name="KSO_WM_UNIT_ID" val="custom20204599_7*a*1"/>
  <p:tag name="KSO_WM_UNIT_PRESET_TEXT" val="单击此处添加大标题内容"/>
</p:tagLst>
</file>

<file path=ppt/tags/tag354.xml><?xml version="1.0" encoding="utf-8"?>
<p:tagLst xmlns:p="http://schemas.openxmlformats.org/presentationml/2006/main">
  <p:tag name="KSO_WM_UNIT_TABLE_BEAUTIFY" val="smartTable{1c7bf49f-c75a-423e-94ad-dd59053020d3}"/>
  <p:tag name="TABLE_ENDDRAG_ORIGIN_RECT" val="522*336"/>
  <p:tag name="TABLE_ENDDRAG_RECT" val="55*132*522*336"/>
</p:tagLst>
</file>

<file path=ppt/tags/tag355.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599"/>
  <p:tag name="KSO_WM_SLIDE_ID" val="custom20204599_7"/>
</p:tagLst>
</file>

<file path=ppt/tags/tag356.xml><?xml version="1.0" encoding="utf-8"?>
<p:tagLst xmlns:p="http://schemas.openxmlformats.org/presentationml/2006/main">
  <p:tag name="KSO_WM_UNIT_ISCONTENTSTITLE" val="0"/>
  <p:tag name="KSO_WM_UNIT_PRESET_TEXT" val="品牌推广方案"/>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599_1*a*1"/>
  <p:tag name="KSO_WM_TEMPLATE_CATEGORY" val="custom"/>
  <p:tag name="KSO_WM_TEMPLATE_INDEX" val="20204599"/>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599_1*i*2"/>
  <p:tag name="KSO_WM_TEMPLATE_CATEGORY" val="custom"/>
  <p:tag name="KSO_WM_TEMPLATE_INDEX" val="20204599"/>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358.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1"/>
  <p:tag name="KSO_WM_SLIDE_TYPE" val="title"/>
  <p:tag name="KSO_WM_SLIDE_SUBTYPE" val="pureTxt"/>
  <p:tag name="KSO_WM_TEMPLATE_MASTER_TYPE" val="1"/>
  <p:tag name="KSO_WM_TEMPLATE_COLOR_TYPE" val="1"/>
  <p:tag name="KSO_WM_TEMPLATE_CATEGORY" val="custom"/>
  <p:tag name="KSO_WM_TEMPLATE_INDEX" val="20204599"/>
  <p:tag name="KSO_WM_SLIDE_ID" val="custom20204599_1"/>
  <p:tag name="KSO_WM_TEMPLATE_MASTER_THUMB_INDEX" val="12"/>
  <p:tag name="KSO_WM_TEMPLATE_THUMBS_INDEX" val="1、4、7、9、11、12、13、18、21、22、23、24、27、32、35、37、38、39"/>
</p:tagLst>
</file>

<file path=ppt/tags/tag359.xml><?xml version="1.0" encoding="utf-8"?>
<p:tagLst xmlns:p="http://schemas.openxmlformats.org/presentationml/2006/main">
  <p:tag name="KSO_WPP_MARK_KEY" val="73cfc212-911b-4886-9fb2-73904a27df45"/>
  <p:tag name="COMMONDATA" val="eyJoZGlkIjoiMWFkMjhjNzRmY2MyOGU4NDljMzIzMzhiOGIwODJmNzEifQ=="/>
  <p:tag name="commondata" val="eyJoZGlkIjoiYzc5YjY2Yzk1Mjk3NDgyMmNmODBhODU2NzA3ZDRmZDEifQ=="/>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91">
      <a:dk1>
        <a:srgbClr val="000000"/>
      </a:dk1>
      <a:lt1>
        <a:srgbClr val="FFFFFF"/>
      </a:lt1>
      <a:dk2>
        <a:srgbClr val="14181A"/>
      </a:dk2>
      <a:lt2>
        <a:srgbClr val="FBFCFC"/>
      </a:lt2>
      <a:accent1>
        <a:srgbClr val="407EB1"/>
      </a:accent1>
      <a:accent2>
        <a:srgbClr val="298085"/>
      </a:accent2>
      <a:accent3>
        <a:srgbClr val="39794E"/>
      </a:accent3>
      <a:accent4>
        <a:srgbClr val="65672E"/>
      </a:accent4>
      <a:accent5>
        <a:srgbClr val="98512B"/>
      </a:accent5>
      <a:accent6>
        <a:srgbClr val="B0404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91">
      <a:dk1>
        <a:srgbClr val="000000"/>
      </a:dk1>
      <a:lt1>
        <a:srgbClr val="FFFFFF"/>
      </a:lt1>
      <a:dk2>
        <a:srgbClr val="14181A"/>
      </a:dk2>
      <a:lt2>
        <a:srgbClr val="FBFCFC"/>
      </a:lt2>
      <a:accent1>
        <a:srgbClr val="407EB1"/>
      </a:accent1>
      <a:accent2>
        <a:srgbClr val="298085"/>
      </a:accent2>
      <a:accent3>
        <a:srgbClr val="39794E"/>
      </a:accent3>
      <a:accent4>
        <a:srgbClr val="65672E"/>
      </a:accent4>
      <a:accent5>
        <a:srgbClr val="98512B"/>
      </a:accent5>
      <a:accent6>
        <a:srgbClr val="B0404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1030</Words>
  <Application>WPS 演示</Application>
  <PresentationFormat/>
  <Paragraphs>115</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11</vt:i4>
      </vt:variant>
    </vt:vector>
  </HeadingPairs>
  <TitlesOfParts>
    <vt:vector size="23" baseType="lpstr">
      <vt:lpstr>Arial</vt:lpstr>
      <vt:lpstr>宋体</vt:lpstr>
      <vt:lpstr>Wingdings</vt:lpstr>
      <vt:lpstr>微软雅黑</vt:lpstr>
      <vt:lpstr>汉仪旗黑-85S</vt:lpstr>
      <vt:lpstr>黑体</vt:lpstr>
      <vt:lpstr>Times New Roman</vt:lpstr>
      <vt:lpstr>Arial Unicode MS</vt:lpstr>
      <vt:lpstr>Calibri</vt:lpstr>
      <vt:lpstr>默认设计模板</vt:lpstr>
      <vt:lpstr>2_Office 主题​​</vt:lpstr>
      <vt:lpstr>3_Office 主题​​</vt:lpstr>
      <vt:lpstr>矿用本安型瓦斯抽采管 计数自动放水器  KDHP12.6GC</vt:lpstr>
      <vt:lpstr>PowerPoint 演示文稿</vt:lpstr>
      <vt:lpstr>放水器适用范围</vt:lpstr>
      <vt:lpstr>自动计量放水器特点</vt:lpstr>
      <vt:lpstr>自动计量放水器结构</vt:lpstr>
      <vt:lpstr>产品实验图</vt:lpstr>
      <vt:lpstr>产品图</vt:lpstr>
      <vt:lpstr>PowerPoint 演示文稿</vt:lpstr>
      <vt:lpstr>计数自动放水器的使用及维护</vt:lpstr>
      <vt:lpstr>计数自动放水器优势对比</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瓦斯抽采单孔测量整体解决方案</dc:title>
  <dc:creator>Administrator</dc:creator>
  <cp:lastModifiedBy>呵</cp:lastModifiedBy>
  <cp:revision>24</cp:revision>
  <dcterms:created xsi:type="dcterms:W3CDTF">2021-08-11T09:26:00Z</dcterms:created>
  <dcterms:modified xsi:type="dcterms:W3CDTF">2024-07-14T08:34:05Z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2052-12.1.0.15358</vt:lpwstr>
  </property>
  <property fmtid="{D5CDD505-2E9C-101B-9397-08002B2CF9AE}" pid="3" name="ICV">
    <vt:lpwstr>F5C3931DB0364330A876F2BD60A628DE_13</vt:lpwstr>
  </property>
</Properties>
</file>